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6" r:id="rId2"/>
    <p:sldId id="256" r:id="rId3"/>
    <p:sldId id="257" r:id="rId4"/>
    <p:sldId id="272" r:id="rId5"/>
    <p:sldId id="258" r:id="rId6"/>
    <p:sldId id="269" r:id="rId7"/>
    <p:sldId id="259" r:id="rId8"/>
    <p:sldId id="270" r:id="rId9"/>
    <p:sldId id="260" r:id="rId10"/>
    <p:sldId id="273" r:id="rId11"/>
    <p:sldId id="261" r:id="rId12"/>
    <p:sldId id="274" r:id="rId13"/>
    <p:sldId id="263" r:id="rId14"/>
    <p:sldId id="264" r:id="rId15"/>
    <p:sldId id="265" r:id="rId16"/>
    <p:sldId id="275" r:id="rId17"/>
    <p:sldId id="268" r:id="rId18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6CEB8"/>
    <a:srgbClr val="A7DAC9"/>
    <a:srgbClr val="C7E7DA"/>
    <a:srgbClr val="DCEFE9"/>
    <a:srgbClr val="FFFFFF"/>
    <a:srgbClr val="D4D4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enhum Estilo, Grade de Tabe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enhum Estilo, Nenhuma Grad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8FB837D-C827-4EFA-A057-4D05807E0F7C}" styleName="Estilo com Tema 1 - Ênfase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1E4AEA4-8DFA-4A89-87EB-49C32662AFE0}" styleName="Estilo Médio 2 - Ênfas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Estilo Médio 2 - Ênfase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B301B821-A1FF-4177-AEE7-76D212191A09}" styleName="Estilo Médio 1 - Ênfas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3296810-A885-4BE3-A3E7-6D5BEEA58F35}" styleName="Estilo Médio 2 - Ênfase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024" autoAdjust="0"/>
    <p:restoredTop sz="95226" autoAdjust="0"/>
  </p:normalViewPr>
  <p:slideViewPr>
    <p:cSldViewPr snapToGrid="0" showGuides="1">
      <p:cViewPr varScale="1">
        <p:scale>
          <a:sx n="86" d="100"/>
          <a:sy n="86" d="100"/>
        </p:scale>
        <p:origin x="744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Planilha1!$B$1</c:f>
              <c:strCache>
                <c:ptCount val="1"/>
                <c:pt idx="0">
                  <c:v>Título</c:v>
                </c:pt>
              </c:strCache>
            </c:strRef>
          </c:tx>
          <c:spPr>
            <a:ln w="12700">
              <a:solidFill>
                <a:schemeClr val="tx1"/>
              </a:solidFill>
            </a:ln>
            <a:effectLst>
              <a:outerShdw dist="101600" dir="1200000" algn="tl" rotWithShape="0">
                <a:schemeClr val="accent5"/>
              </a:outerShdw>
            </a:effectLst>
          </c:spPr>
          <c:dPt>
            <c:idx val="0"/>
            <c:bubble3D val="0"/>
            <c:spPr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>
                <a:outerShdw dist="101600" dir="1200000" algn="tl" rotWithShape="0">
                  <a:schemeClr val="accent5"/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2340-431A-BA53-F909633F11F5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2700">
                <a:solidFill>
                  <a:schemeClr val="tx1"/>
                </a:solidFill>
              </a:ln>
              <a:effectLst>
                <a:outerShdw dist="101600" dir="1200000" algn="tl" rotWithShape="0">
                  <a:schemeClr val="accent5"/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2340-431A-BA53-F909633F11F5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2700">
                <a:solidFill>
                  <a:schemeClr val="tx1"/>
                </a:solidFill>
              </a:ln>
              <a:effectLst>
                <a:outerShdw dist="101600" dir="1200000" algn="tl" rotWithShape="0">
                  <a:schemeClr val="accent5"/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2340-431A-BA53-F909633F11F5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2700">
                <a:solidFill>
                  <a:schemeClr val="tx1"/>
                </a:solidFill>
              </a:ln>
              <a:effectLst>
                <a:outerShdw dist="101600" dir="1200000" algn="tl" rotWithShape="0">
                  <a:schemeClr val="accent5"/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2340-431A-BA53-F909633F11F5}"/>
              </c:ext>
            </c:extLst>
          </c:dPt>
          <c:cat>
            <c:strRef>
              <c:f>Planilha1!$A$2:$A$5</c:f>
              <c:strCache>
                <c:ptCount val="4"/>
                <c:pt idx="0">
                  <c:v>1º Texto</c:v>
                </c:pt>
                <c:pt idx="1">
                  <c:v>2º Texto</c:v>
                </c:pt>
                <c:pt idx="2">
                  <c:v>3º Texto</c:v>
                </c:pt>
                <c:pt idx="3">
                  <c:v>4º Texto</c:v>
                </c:pt>
              </c:strCache>
            </c:strRef>
          </c:cat>
          <c:val>
            <c:numRef>
              <c:f>Planilha1!$B$2:$B$5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F3A-4E71-BD1E-6E219B79619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Planilha1!$B$1</c:f>
              <c:strCache>
                <c:ptCount val="1"/>
                <c:pt idx="0">
                  <c:v>Vendas</c:v>
                </c:pt>
              </c:strCache>
            </c:strRef>
          </c:tx>
          <c:spPr>
            <a:ln w="12700">
              <a:solidFill>
                <a:schemeClr val="accent5"/>
              </a:solidFill>
            </a:ln>
            <a:effectLst>
              <a:outerShdw dist="101600" dir="1200000" algn="tl" rotWithShape="0">
                <a:schemeClr val="accent5"/>
              </a:outerShdw>
            </a:effectLst>
          </c:spPr>
          <c:dPt>
            <c:idx val="0"/>
            <c:bubble3D val="0"/>
            <c:spPr>
              <a:solidFill>
                <a:schemeClr val="accent1"/>
              </a:solidFill>
              <a:ln w="12700">
                <a:solidFill>
                  <a:schemeClr val="accent5"/>
                </a:solidFill>
              </a:ln>
              <a:effectLst>
                <a:outerShdw dist="101600" dir="1200000" algn="tl" rotWithShape="0">
                  <a:schemeClr val="accent5"/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859D-454C-84F5-4A89CFC7F4B9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2700">
                <a:solidFill>
                  <a:schemeClr val="accent5"/>
                </a:solidFill>
              </a:ln>
              <a:effectLst>
                <a:outerShdw dist="101600" dir="1200000" algn="tl" rotWithShape="0">
                  <a:schemeClr val="accent5"/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859D-454C-84F5-4A89CFC7F4B9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2700">
                <a:solidFill>
                  <a:schemeClr val="accent5"/>
                </a:solidFill>
              </a:ln>
              <a:effectLst>
                <a:outerShdw dist="101600" dir="1200000" algn="tl" rotWithShape="0">
                  <a:schemeClr val="accent5"/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859D-454C-84F5-4A89CFC7F4B9}"/>
              </c:ext>
            </c:extLst>
          </c:dPt>
          <c:cat>
            <c:strRef>
              <c:f>Planilha1!$A$2:$A$5</c:f>
              <c:strCache>
                <c:ptCount val="3"/>
                <c:pt idx="0">
                  <c:v>Texto1</c:v>
                </c:pt>
                <c:pt idx="1">
                  <c:v>Texto2</c:v>
                </c:pt>
                <c:pt idx="2">
                  <c:v>Texto4</c:v>
                </c:pt>
              </c:strCache>
            </c:strRef>
          </c:cat>
          <c:val>
            <c:numRef>
              <c:f>Planilha1!$B$2:$B$5</c:f>
              <c:numCache>
                <c:formatCode>General</c:formatCode>
                <c:ptCount val="3"/>
                <c:pt idx="0">
                  <c:v>8.1999999999999993</c:v>
                </c:pt>
                <c:pt idx="1">
                  <c:v>3.2</c:v>
                </c:pt>
                <c:pt idx="2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C71-44DF-8603-908F37B158E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6E006C4-1EC1-42FE-B240-31B19C25CA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7B43675-D43D-B0D2-F46A-D982D13D1F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12C001D-A449-8069-9512-F15C98571D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8441E-8661-4B4C-BF44-557412879D02}" type="datetimeFigureOut">
              <a:rPr lang="pt-BR" smtClean="0"/>
              <a:t>01/12/2022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A818D3D-F968-C3E4-D15C-1F0918511B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61E3B88-D9E7-0B20-8504-903D4BE925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3E6745-595A-4ED1-A7EB-194CC00D2A4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705616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52A3080-D1FF-D2D4-85C7-BC0B8064D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49C15FCE-2971-D334-6A78-8D402CC1DE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1D48771-F5F5-91C2-70CB-7606193EFB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8441E-8661-4B4C-BF44-557412879D02}" type="datetimeFigureOut">
              <a:rPr lang="pt-BR" smtClean="0"/>
              <a:t>01/12/2022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FAE948B-21BB-B7DD-C975-0B53A5B159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C853C83-A39E-F0D3-EB26-46B2C0905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3E6745-595A-4ED1-A7EB-194CC00D2A4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088513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F7D72BC0-C28D-02BC-DDD6-6A7C954A01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EA6E976F-E6E6-DC17-B86A-3B2F422B59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E7434B5-A63C-AF4B-3962-D5BAFAF10F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8441E-8661-4B4C-BF44-557412879D02}" type="datetimeFigureOut">
              <a:rPr lang="pt-BR" smtClean="0"/>
              <a:t>01/12/2022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70CA57C-9941-B433-1DA4-2C7827712E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80A3BA6-AC68-353B-61B6-E812AADCB4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3E6745-595A-4ED1-A7EB-194CC00D2A4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038964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978210-C10C-09EB-BC72-98816EA249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8F1264A-2E1A-EBF2-CA25-8BC07619DB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967B26E-6B4C-CE6F-A98A-1FEBBD805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8441E-8661-4B4C-BF44-557412879D02}" type="datetimeFigureOut">
              <a:rPr lang="pt-BR" smtClean="0"/>
              <a:t>01/12/2022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DD4E5E8-F3DE-3C5C-6FA7-2EE889F1D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CBBF42E-9DCE-CAD9-128A-E10CF0CCB8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3E6745-595A-4ED1-A7EB-194CC00D2A4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517800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165A42-A576-8A77-A777-CC7422348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E0C1491-82A8-08B8-25AE-FB39C6A252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FCE8EC2-3B0B-FF08-421F-2EA9D8C83B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8441E-8661-4B4C-BF44-557412879D02}" type="datetimeFigureOut">
              <a:rPr lang="pt-BR" smtClean="0"/>
              <a:t>01/12/2022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3C110ED-322B-8944-17E4-F01BA475F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108473D-212A-2BD3-F7C5-C7CFACA6C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3E6745-595A-4ED1-A7EB-194CC00D2A4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01557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E779E2-3610-F734-C467-E5B9D297E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6933877-435C-D08E-D263-7C4ECF3F3C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2D30DF83-ACA4-3711-E64E-3D003A4667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3D61E89A-6EA9-695F-EAC0-AC7E65F815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8441E-8661-4B4C-BF44-557412879D02}" type="datetimeFigureOut">
              <a:rPr lang="pt-BR" smtClean="0"/>
              <a:t>01/12/2022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ABC23A7-5E8A-8FBB-F3CD-DC4236446F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5427369E-1932-E1B6-6324-4A734B462C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3E6745-595A-4ED1-A7EB-194CC00D2A4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11681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3DDF82-A1E8-0231-7D0A-8BD48456A5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8661E01-8B9F-3D09-03B6-42A75755C3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9C55C50D-D347-7388-CF87-0E2B5C65CB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0729B901-7932-0E16-1DE0-029201C3DA7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8B5C2E34-6667-BFA5-E044-FF16FD0BD7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96663CC8-168E-E51F-E2D5-8F19254975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8441E-8661-4B4C-BF44-557412879D02}" type="datetimeFigureOut">
              <a:rPr lang="pt-BR" smtClean="0"/>
              <a:t>01/12/2022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1AE8B066-3DB6-7BDF-CFEB-2499AE8BF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E53782C4-9323-889C-2D20-DE22488D13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3E6745-595A-4ED1-A7EB-194CC00D2A4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37557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51D1CB-B47E-900E-F752-E4B18BD306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1359" y="701336"/>
            <a:ext cx="7309282" cy="612559"/>
          </a:xfrm>
        </p:spPr>
        <p:txBody>
          <a:bodyPr>
            <a:noAutofit/>
          </a:bodyPr>
          <a:lstStyle>
            <a:lvl1pPr algn="ctr">
              <a:defRPr sz="4000"/>
            </a:lvl1pPr>
          </a:lstStyle>
          <a:p>
            <a:r>
              <a:rPr lang="pt-BR" dirty="0"/>
              <a:t>Clique para editar o título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1247CD19-FEDB-8CA9-B32A-00C09D37AA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8441E-8661-4B4C-BF44-557412879D02}" type="datetimeFigureOut">
              <a:rPr lang="pt-BR" smtClean="0"/>
              <a:t>01/12/2022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25B23CA3-7477-875C-655A-0068848012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DE9984FD-7488-27B7-589C-2E2A190DED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3E6745-595A-4ED1-A7EB-194CC00D2A4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58938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38" userDrawn="1">
          <p15:clr>
            <a:srgbClr val="FBAE40"/>
          </p15:clr>
        </p15:guide>
        <p15:guide id="2" orient="horz" pos="346" userDrawn="1">
          <p15:clr>
            <a:srgbClr val="FBAE40"/>
          </p15:clr>
        </p15:guide>
        <p15:guide id="3" orient="horz" pos="3974" userDrawn="1">
          <p15:clr>
            <a:srgbClr val="FBAE40"/>
          </p15:clr>
        </p15:guide>
        <p15:guide id="4" pos="7242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20EA7DFB-623D-D28E-8A01-82F01DA390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8441E-8661-4B4C-BF44-557412879D02}" type="datetimeFigureOut">
              <a:rPr lang="pt-BR" smtClean="0"/>
              <a:t>01/12/2022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A7A91BCF-4EDF-5837-0F1A-30AFAF0E8E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45AE7A5-C79A-B3AE-43DF-CE501E1C2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3E6745-595A-4ED1-A7EB-194CC00D2A4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977200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7C91EE-4990-6022-5C6E-8D346BF965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FC8C0F9-04B4-AD8F-BE96-65EFD2C310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7A7C97EE-88E8-0703-A575-DA77E45F0B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B1CF2D9E-3471-D88B-7DB2-0709DA3AF8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8441E-8661-4B4C-BF44-557412879D02}" type="datetimeFigureOut">
              <a:rPr lang="pt-BR" smtClean="0"/>
              <a:t>01/12/2022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958F7CA-2ACD-89F5-A74A-46F9895619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ED1D0ACB-0628-9727-F5E7-8F6430E90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3E6745-595A-4ED1-A7EB-194CC00D2A4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932759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DADEFA-30E6-8467-2900-E65A94C186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0479A4B5-2AF8-C97F-6BB2-77B9F5D30F2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F7512751-F1E5-70F8-8C84-25D75A62B6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4FBBE961-2100-E1CD-6E13-654E0552FA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8441E-8661-4B4C-BF44-557412879D02}" type="datetimeFigureOut">
              <a:rPr lang="pt-BR" smtClean="0"/>
              <a:t>01/12/2022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49F15751-505F-2D03-AD8A-371811CC21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C2BB4E5-93D0-71A1-A862-0CE896454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3E6745-595A-4ED1-A7EB-194CC00D2A4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816534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0AC347D0-33F0-C66E-98DC-1D86D9C481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DD4B78B-8289-B8C2-EB2D-DF4DF5E39B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5606DEC-C2DC-BAC4-B59E-3EA8D5FCA9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48441E-8661-4B4C-BF44-557412879D02}" type="datetimeFigureOut">
              <a:rPr lang="pt-BR" smtClean="0"/>
              <a:t>01/12/2022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111C1F9-CB35-B34D-1CF1-0C0A96DCBF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4EF3DFA-276D-D265-62DD-893246DAAA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3E6745-595A-4ED1-A7EB-194CC00D2A4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247186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e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10" Type="http://schemas.openxmlformats.org/officeDocument/2006/relationships/image" Target="../media/image35.svg"/><Relationship Id="rId4" Type="http://schemas.openxmlformats.org/officeDocument/2006/relationships/image" Target="../media/image29.svg"/><Relationship Id="rId9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6.em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7.emf"/><Relationship Id="rId4" Type="http://schemas.openxmlformats.org/officeDocument/2006/relationships/package" Target="../embeddings/Microsoft_Excel_Worksheet6.xlsx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9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12" Type="http://schemas.openxmlformats.org/officeDocument/2006/relationships/image" Target="../media/image48.png"/><Relationship Id="rId17" Type="http://schemas.openxmlformats.org/officeDocument/2006/relationships/image" Target="../media/image53.png"/><Relationship Id="rId2" Type="http://schemas.openxmlformats.org/officeDocument/2006/relationships/image" Target="../media/image38.png"/><Relationship Id="rId16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5" Type="http://schemas.openxmlformats.org/officeDocument/2006/relationships/image" Target="../media/image41.png"/><Relationship Id="rId15" Type="http://schemas.openxmlformats.org/officeDocument/2006/relationships/image" Target="../media/image51.pn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Relationship Id="rId14" Type="http://schemas.openxmlformats.org/officeDocument/2006/relationships/image" Target="../media/image5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Diagrama&#10;&#10;Descrição gerada automaticamente">
            <a:extLst>
              <a:ext uri="{FF2B5EF4-FFF2-40B4-BE49-F238E27FC236}">
                <a16:creationId xmlns:a16="http://schemas.microsoft.com/office/drawing/2014/main" id="{59C7D37C-847C-50CF-F39C-56E54E6DA2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7761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Tela de computador com texto preto sobre fundo verde&#10;&#10;Descrição gerada automaticamente com confiança média">
            <a:extLst>
              <a:ext uri="{FF2B5EF4-FFF2-40B4-BE49-F238E27FC236}">
                <a16:creationId xmlns:a16="http://schemas.microsoft.com/office/drawing/2014/main" id="{B66E8B9C-8092-1C34-9562-ED3E47E94E7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" y="0"/>
            <a:ext cx="12189532" cy="6858000"/>
          </a:xfrm>
          <a:prstGeom prst="rect">
            <a:avLst/>
          </a:prstGeom>
        </p:spPr>
      </p:pic>
      <p:sp>
        <p:nvSpPr>
          <p:cNvPr id="7" name="Subtítulo 2">
            <a:extLst>
              <a:ext uri="{FF2B5EF4-FFF2-40B4-BE49-F238E27FC236}">
                <a16:creationId xmlns:a16="http://schemas.microsoft.com/office/drawing/2014/main" id="{2985CC9C-812A-A8DD-26CE-4C9265269DF9}"/>
              </a:ext>
            </a:extLst>
          </p:cNvPr>
          <p:cNvSpPr txBox="1">
            <a:spLocks/>
          </p:cNvSpPr>
          <p:nvPr/>
        </p:nvSpPr>
        <p:spPr>
          <a:xfrm>
            <a:off x="2316480" y="701336"/>
            <a:ext cx="7559040" cy="612559"/>
          </a:xfrm>
          <a:prstGeom prst="roundRect">
            <a:avLst>
              <a:gd name="adj" fmla="val 14522"/>
            </a:avLst>
          </a:prstGeom>
          <a:solidFill>
            <a:schemeClr val="accent1"/>
          </a:solidFill>
          <a:effectLst>
            <a:outerShdw dist="101600" dir="1200000" algn="tl" rotWithShape="0">
              <a:schemeClr val="accent5"/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pt-BR" dirty="0">
              <a:solidFill>
                <a:schemeClr val="accent5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8DA560B-E51C-FDE5-6413-7499F494F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>
                <a:solidFill>
                  <a:schemeClr val="accent6"/>
                </a:solidFill>
              </a:rPr>
              <a:t>Planilha</a:t>
            </a:r>
          </a:p>
        </p:txBody>
      </p:sp>
      <p:graphicFrame>
        <p:nvGraphicFramePr>
          <p:cNvPr id="8" name="Objeto 7">
            <a:extLst>
              <a:ext uri="{FF2B5EF4-FFF2-40B4-BE49-F238E27FC236}">
                <a16:creationId xmlns:a16="http://schemas.microsoft.com/office/drawing/2014/main" id="{AEAA3736-7D04-17A9-6DAA-FDC39FD8069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07414258"/>
              </p:ext>
            </p:extLst>
          </p:nvPr>
        </p:nvGraphicFramePr>
        <p:xfrm>
          <a:off x="1200150" y="2143125"/>
          <a:ext cx="9791700" cy="3673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3" imgW="9791735" imgH="3672777" progId="Excel.Sheet.12">
                  <p:embed/>
                </p:oleObj>
              </mc:Choice>
              <mc:Fallback>
                <p:oleObj name="Worksheet" r:id="rId3" imgW="9791735" imgH="3672777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200150" y="2143125"/>
                        <a:ext cx="9791700" cy="3673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Botão de Ação: Ir para o Fim 8">
            <a:hlinkClick r:id="" action="ppaction://hlinkshowjump?jump=lastslide" highlightClick="1"/>
            <a:extLst>
              <a:ext uri="{FF2B5EF4-FFF2-40B4-BE49-F238E27FC236}">
                <a16:creationId xmlns:a16="http://schemas.microsoft.com/office/drawing/2014/main" id="{F1327516-DA2D-1421-6BAF-B39E052E0800}"/>
              </a:ext>
            </a:extLst>
          </p:cNvPr>
          <p:cNvSpPr/>
          <p:nvPr/>
        </p:nvSpPr>
        <p:spPr>
          <a:xfrm flipH="1">
            <a:off x="437984" y="3171659"/>
            <a:ext cx="514682" cy="514682"/>
          </a:xfrm>
          <a:prstGeom prst="actionButtonEnd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69423676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 descr="Tela de computador com texto preto sobre fundo branco&#10;&#10;Descrição gerada automaticamente com confiança média">
            <a:extLst>
              <a:ext uri="{FF2B5EF4-FFF2-40B4-BE49-F238E27FC236}">
                <a16:creationId xmlns:a16="http://schemas.microsoft.com/office/drawing/2014/main" id="{57302E45-3CCC-D7E9-EBEC-EFA53835D63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" y="0"/>
            <a:ext cx="12189532" cy="6858000"/>
          </a:xfrm>
          <a:prstGeom prst="rect">
            <a:avLst/>
          </a:prstGeom>
        </p:spPr>
      </p:pic>
      <p:sp>
        <p:nvSpPr>
          <p:cNvPr id="7" name="Subtítulo 2">
            <a:extLst>
              <a:ext uri="{FF2B5EF4-FFF2-40B4-BE49-F238E27FC236}">
                <a16:creationId xmlns:a16="http://schemas.microsoft.com/office/drawing/2014/main" id="{2985CC9C-812A-A8DD-26CE-4C9265269DF9}"/>
              </a:ext>
            </a:extLst>
          </p:cNvPr>
          <p:cNvSpPr txBox="1">
            <a:spLocks/>
          </p:cNvSpPr>
          <p:nvPr/>
        </p:nvSpPr>
        <p:spPr>
          <a:xfrm>
            <a:off x="2316480" y="701336"/>
            <a:ext cx="7559040" cy="612559"/>
          </a:xfrm>
          <a:prstGeom prst="roundRect">
            <a:avLst>
              <a:gd name="adj" fmla="val 14522"/>
            </a:avLst>
          </a:prstGeom>
          <a:solidFill>
            <a:schemeClr val="accent1"/>
          </a:solidFill>
          <a:effectLst>
            <a:outerShdw dist="101600" dir="1200000" algn="tl" rotWithShape="0">
              <a:schemeClr val="accent5"/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pt-BR" dirty="0">
              <a:solidFill>
                <a:schemeClr val="accent5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8DA560B-E51C-FDE5-6413-7499F494F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>
                <a:solidFill>
                  <a:schemeClr val="accent6"/>
                </a:solidFill>
              </a:rPr>
              <a:t>Aplicativos</a:t>
            </a:r>
            <a:endParaRPr lang="pt-BR" dirty="0">
              <a:solidFill>
                <a:schemeClr val="accent6"/>
              </a:solidFill>
            </a:endParaRP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4B2FAD33-BBAE-4B37-C78A-D69DD328A6C0}"/>
              </a:ext>
            </a:extLst>
          </p:cNvPr>
          <p:cNvGrpSpPr/>
          <p:nvPr/>
        </p:nvGrpSpPr>
        <p:grpSpPr>
          <a:xfrm>
            <a:off x="7844356" y="4158464"/>
            <a:ext cx="3143684" cy="1038689"/>
            <a:chOff x="7844356" y="4158464"/>
            <a:chExt cx="3143684" cy="1038689"/>
          </a:xfrm>
        </p:grpSpPr>
        <p:pic>
          <p:nvPicPr>
            <p:cNvPr id="15" name="Imagem 14">
              <a:extLst>
                <a:ext uri="{FF2B5EF4-FFF2-40B4-BE49-F238E27FC236}">
                  <a16:creationId xmlns:a16="http://schemas.microsoft.com/office/drawing/2014/main" id="{009353CC-FBDC-E3B0-B954-CDEC3411AE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44356" y="4158466"/>
              <a:ext cx="1043324" cy="1038687"/>
            </a:xfrm>
            <a:prstGeom prst="roundRect">
              <a:avLst/>
            </a:prstGeom>
          </p:spPr>
        </p:pic>
        <p:sp>
          <p:nvSpPr>
            <p:cNvPr id="22" name="Retângulo 21">
              <a:extLst>
                <a:ext uri="{FF2B5EF4-FFF2-40B4-BE49-F238E27FC236}">
                  <a16:creationId xmlns:a16="http://schemas.microsoft.com/office/drawing/2014/main" id="{7C846100-2198-17C2-4B8C-067767BECC52}"/>
                </a:ext>
              </a:extLst>
            </p:cNvPr>
            <p:cNvSpPr/>
            <p:nvPr/>
          </p:nvSpPr>
          <p:spPr>
            <a:xfrm>
              <a:off x="8971104" y="4158464"/>
              <a:ext cx="2016936" cy="103868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pt-BR" b="1" dirty="0" err="1">
                  <a:solidFill>
                    <a:schemeClr val="accent5"/>
                  </a:solidFill>
                </a:rPr>
                <a:t>Lorem</a:t>
              </a:r>
              <a:r>
                <a:rPr lang="pt-BR" b="1" dirty="0">
                  <a:solidFill>
                    <a:schemeClr val="accent5"/>
                  </a:solidFill>
                </a:rPr>
                <a:t> ipsum</a:t>
              </a:r>
            </a:p>
            <a:p>
              <a:r>
                <a:rPr lang="pt-BR" sz="1400" dirty="0" err="1">
                  <a:solidFill>
                    <a:schemeClr val="accent5"/>
                  </a:solidFill>
                </a:rPr>
                <a:t>Sit</a:t>
              </a:r>
              <a:r>
                <a:rPr lang="pt-BR" sz="1400" dirty="0">
                  <a:solidFill>
                    <a:schemeClr val="accent5"/>
                  </a:solidFill>
                </a:rPr>
                <a:t> </a:t>
              </a:r>
              <a:r>
                <a:rPr lang="pt-BR" sz="1400" dirty="0" err="1">
                  <a:solidFill>
                    <a:schemeClr val="accent5"/>
                  </a:solidFill>
                </a:rPr>
                <a:t>amet</a:t>
              </a:r>
              <a:r>
                <a:rPr lang="pt-BR" sz="1400" dirty="0">
                  <a:solidFill>
                    <a:schemeClr val="accent5"/>
                  </a:solidFill>
                </a:rPr>
                <a:t>, </a:t>
              </a:r>
              <a:r>
                <a:rPr lang="pt-BR" sz="1400" dirty="0" err="1">
                  <a:solidFill>
                    <a:schemeClr val="accent5"/>
                  </a:solidFill>
                </a:rPr>
                <a:t>consectetuer</a:t>
              </a:r>
              <a:r>
                <a:rPr lang="pt-BR" sz="1400" dirty="0">
                  <a:solidFill>
                    <a:schemeClr val="accent5"/>
                  </a:solidFill>
                </a:rPr>
                <a:t> </a:t>
              </a:r>
              <a:r>
                <a:rPr lang="pt-BR" sz="1400" dirty="0" err="1">
                  <a:solidFill>
                    <a:schemeClr val="accent5"/>
                  </a:solidFill>
                </a:rPr>
                <a:t>adipiscing</a:t>
              </a:r>
              <a:r>
                <a:rPr lang="pt-BR" sz="1400" dirty="0">
                  <a:solidFill>
                    <a:schemeClr val="accent5"/>
                  </a:solidFill>
                </a:rPr>
                <a:t> </a:t>
              </a:r>
              <a:r>
                <a:rPr lang="pt-BR" sz="1400" dirty="0" err="1">
                  <a:solidFill>
                    <a:schemeClr val="accent5"/>
                  </a:solidFill>
                </a:rPr>
                <a:t>elit</a:t>
              </a:r>
              <a:r>
                <a:rPr lang="pt-BR" sz="1400" dirty="0">
                  <a:solidFill>
                    <a:schemeClr val="accent5"/>
                  </a:solidFill>
                </a:rPr>
                <a:t>. </a:t>
              </a:r>
              <a:r>
                <a:rPr lang="pt-BR" sz="1400" dirty="0" err="1">
                  <a:solidFill>
                    <a:schemeClr val="accent5"/>
                  </a:solidFill>
                </a:rPr>
                <a:t>Maecenas</a:t>
              </a:r>
              <a:r>
                <a:rPr lang="pt-BR" sz="1400" dirty="0">
                  <a:solidFill>
                    <a:schemeClr val="accent5"/>
                  </a:solidFill>
                </a:rPr>
                <a:t> </a:t>
              </a:r>
              <a:r>
                <a:rPr lang="pt-BR" sz="1400" dirty="0" err="1">
                  <a:solidFill>
                    <a:schemeClr val="accent5"/>
                  </a:solidFill>
                </a:rPr>
                <a:t>porttitor</a:t>
              </a:r>
              <a:r>
                <a:rPr lang="pt-BR" sz="1400" dirty="0">
                  <a:solidFill>
                    <a:schemeClr val="accent5"/>
                  </a:solidFill>
                </a:rPr>
                <a:t> </a:t>
              </a:r>
              <a:r>
                <a:rPr lang="pt-BR" sz="1400" dirty="0" err="1">
                  <a:solidFill>
                    <a:schemeClr val="accent5"/>
                  </a:solidFill>
                </a:rPr>
                <a:t>congue</a:t>
              </a:r>
              <a:r>
                <a:rPr lang="pt-BR" sz="1400" dirty="0">
                  <a:solidFill>
                    <a:schemeClr val="accent5"/>
                  </a:solidFill>
                </a:rPr>
                <a:t> massa.</a:t>
              </a:r>
            </a:p>
          </p:txBody>
        </p:sp>
      </p:grpSp>
      <p:grpSp>
        <p:nvGrpSpPr>
          <p:cNvPr id="8" name="Agrupar 7">
            <a:extLst>
              <a:ext uri="{FF2B5EF4-FFF2-40B4-BE49-F238E27FC236}">
                <a16:creationId xmlns:a16="http://schemas.microsoft.com/office/drawing/2014/main" id="{613C7736-24DB-2150-DC5B-8E24974BE683}"/>
              </a:ext>
            </a:extLst>
          </p:cNvPr>
          <p:cNvGrpSpPr/>
          <p:nvPr/>
        </p:nvGrpSpPr>
        <p:grpSpPr>
          <a:xfrm>
            <a:off x="4520481" y="4158464"/>
            <a:ext cx="3141366" cy="1038689"/>
            <a:chOff x="4520481" y="4158464"/>
            <a:chExt cx="3141366" cy="1038689"/>
          </a:xfrm>
        </p:grpSpPr>
        <p:pic>
          <p:nvPicPr>
            <p:cNvPr id="28" name="Imagem 27">
              <a:extLst>
                <a:ext uri="{FF2B5EF4-FFF2-40B4-BE49-F238E27FC236}">
                  <a16:creationId xmlns:a16="http://schemas.microsoft.com/office/drawing/2014/main" id="{492E39DC-09B9-C3BA-31D5-860A4FCEE0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20481" y="4158465"/>
              <a:ext cx="1038688" cy="1038688"/>
            </a:xfrm>
            <a:prstGeom prst="roundRect">
              <a:avLst/>
            </a:prstGeom>
          </p:spPr>
        </p:pic>
        <p:sp>
          <p:nvSpPr>
            <p:cNvPr id="30" name="Retângulo 29">
              <a:extLst>
                <a:ext uri="{FF2B5EF4-FFF2-40B4-BE49-F238E27FC236}">
                  <a16:creationId xmlns:a16="http://schemas.microsoft.com/office/drawing/2014/main" id="{843A7631-461C-8D4D-3C7F-0EEA1F7E1361}"/>
                </a:ext>
              </a:extLst>
            </p:cNvPr>
            <p:cNvSpPr/>
            <p:nvPr/>
          </p:nvSpPr>
          <p:spPr>
            <a:xfrm>
              <a:off x="5644911" y="4158464"/>
              <a:ext cx="2016936" cy="103868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pt-BR" b="1" dirty="0" err="1">
                  <a:solidFill>
                    <a:schemeClr val="accent5"/>
                  </a:solidFill>
                </a:rPr>
                <a:t>Lorem</a:t>
              </a:r>
              <a:r>
                <a:rPr lang="pt-BR" b="1" dirty="0">
                  <a:solidFill>
                    <a:schemeClr val="accent5"/>
                  </a:solidFill>
                </a:rPr>
                <a:t> ipsum</a:t>
              </a:r>
            </a:p>
            <a:p>
              <a:r>
                <a:rPr lang="pt-BR" sz="1400" dirty="0" err="1">
                  <a:solidFill>
                    <a:schemeClr val="accent5"/>
                  </a:solidFill>
                </a:rPr>
                <a:t>Sit</a:t>
              </a:r>
              <a:r>
                <a:rPr lang="pt-BR" sz="1400" dirty="0">
                  <a:solidFill>
                    <a:schemeClr val="accent5"/>
                  </a:solidFill>
                </a:rPr>
                <a:t> </a:t>
              </a:r>
              <a:r>
                <a:rPr lang="pt-BR" sz="1400" dirty="0" err="1">
                  <a:solidFill>
                    <a:schemeClr val="accent5"/>
                  </a:solidFill>
                </a:rPr>
                <a:t>amet</a:t>
              </a:r>
              <a:r>
                <a:rPr lang="pt-BR" sz="1400" dirty="0">
                  <a:solidFill>
                    <a:schemeClr val="accent5"/>
                  </a:solidFill>
                </a:rPr>
                <a:t>, </a:t>
              </a:r>
              <a:r>
                <a:rPr lang="pt-BR" sz="1400" dirty="0" err="1">
                  <a:solidFill>
                    <a:schemeClr val="accent5"/>
                  </a:solidFill>
                </a:rPr>
                <a:t>consectetuer</a:t>
              </a:r>
              <a:r>
                <a:rPr lang="pt-BR" sz="1400" dirty="0">
                  <a:solidFill>
                    <a:schemeClr val="accent5"/>
                  </a:solidFill>
                </a:rPr>
                <a:t> </a:t>
              </a:r>
              <a:r>
                <a:rPr lang="pt-BR" sz="1400" dirty="0" err="1">
                  <a:solidFill>
                    <a:schemeClr val="accent5"/>
                  </a:solidFill>
                </a:rPr>
                <a:t>adipiscing</a:t>
              </a:r>
              <a:r>
                <a:rPr lang="pt-BR" sz="1400" dirty="0">
                  <a:solidFill>
                    <a:schemeClr val="accent5"/>
                  </a:solidFill>
                </a:rPr>
                <a:t> </a:t>
              </a:r>
              <a:r>
                <a:rPr lang="pt-BR" sz="1400" dirty="0" err="1">
                  <a:solidFill>
                    <a:schemeClr val="accent5"/>
                  </a:solidFill>
                </a:rPr>
                <a:t>elit</a:t>
              </a:r>
              <a:r>
                <a:rPr lang="pt-BR" sz="1400" dirty="0">
                  <a:solidFill>
                    <a:schemeClr val="accent5"/>
                  </a:solidFill>
                </a:rPr>
                <a:t>. </a:t>
              </a:r>
              <a:r>
                <a:rPr lang="pt-BR" sz="1400" dirty="0" err="1">
                  <a:solidFill>
                    <a:schemeClr val="accent5"/>
                  </a:solidFill>
                </a:rPr>
                <a:t>Maecenas</a:t>
              </a:r>
              <a:r>
                <a:rPr lang="pt-BR" sz="1400" dirty="0">
                  <a:solidFill>
                    <a:schemeClr val="accent5"/>
                  </a:solidFill>
                </a:rPr>
                <a:t> </a:t>
              </a:r>
              <a:r>
                <a:rPr lang="pt-BR" sz="1400" dirty="0" err="1">
                  <a:solidFill>
                    <a:schemeClr val="accent5"/>
                  </a:solidFill>
                </a:rPr>
                <a:t>porttitor</a:t>
              </a:r>
              <a:r>
                <a:rPr lang="pt-BR" sz="1400" dirty="0">
                  <a:solidFill>
                    <a:schemeClr val="accent5"/>
                  </a:solidFill>
                </a:rPr>
                <a:t> </a:t>
              </a:r>
              <a:r>
                <a:rPr lang="pt-BR" sz="1400" dirty="0" err="1">
                  <a:solidFill>
                    <a:schemeClr val="accent5"/>
                  </a:solidFill>
                </a:rPr>
                <a:t>congue</a:t>
              </a:r>
              <a:r>
                <a:rPr lang="pt-BR" sz="1400" dirty="0">
                  <a:solidFill>
                    <a:schemeClr val="accent5"/>
                  </a:solidFill>
                </a:rPr>
                <a:t> massa.</a:t>
              </a:r>
            </a:p>
          </p:txBody>
        </p:sp>
      </p:grpSp>
      <p:grpSp>
        <p:nvGrpSpPr>
          <p:cNvPr id="9" name="Agrupar 8">
            <a:extLst>
              <a:ext uri="{FF2B5EF4-FFF2-40B4-BE49-F238E27FC236}">
                <a16:creationId xmlns:a16="http://schemas.microsoft.com/office/drawing/2014/main" id="{25BD0988-7792-53AA-C75D-502574F675B0}"/>
              </a:ext>
            </a:extLst>
          </p:cNvPr>
          <p:cNvGrpSpPr/>
          <p:nvPr/>
        </p:nvGrpSpPr>
        <p:grpSpPr>
          <a:xfrm>
            <a:off x="1206697" y="4158464"/>
            <a:ext cx="3141365" cy="1038689"/>
            <a:chOff x="1206697" y="4158464"/>
            <a:chExt cx="3141365" cy="1038689"/>
          </a:xfrm>
        </p:grpSpPr>
        <p:pic>
          <p:nvPicPr>
            <p:cNvPr id="1029" name="Imagem 1028">
              <a:extLst>
                <a:ext uri="{FF2B5EF4-FFF2-40B4-BE49-F238E27FC236}">
                  <a16:creationId xmlns:a16="http://schemas.microsoft.com/office/drawing/2014/main" id="{E9C93CE3-AE31-7791-944F-2FF25F5A845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06697" y="4158466"/>
              <a:ext cx="1038687" cy="1038687"/>
            </a:xfrm>
            <a:prstGeom prst="roundRect">
              <a:avLst/>
            </a:prstGeom>
          </p:spPr>
        </p:pic>
        <p:sp>
          <p:nvSpPr>
            <p:cNvPr id="1033" name="Retângulo 1032">
              <a:extLst>
                <a:ext uri="{FF2B5EF4-FFF2-40B4-BE49-F238E27FC236}">
                  <a16:creationId xmlns:a16="http://schemas.microsoft.com/office/drawing/2014/main" id="{58993800-156D-8D86-EB8F-C8A695F91949}"/>
                </a:ext>
              </a:extLst>
            </p:cNvPr>
            <p:cNvSpPr/>
            <p:nvPr/>
          </p:nvSpPr>
          <p:spPr>
            <a:xfrm>
              <a:off x="2331126" y="4158464"/>
              <a:ext cx="2016936" cy="103868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pt-BR" b="1" dirty="0" err="1">
                  <a:solidFill>
                    <a:schemeClr val="accent5"/>
                  </a:solidFill>
                </a:rPr>
                <a:t>Lorem</a:t>
              </a:r>
              <a:r>
                <a:rPr lang="pt-BR" b="1" dirty="0">
                  <a:solidFill>
                    <a:schemeClr val="accent5"/>
                  </a:solidFill>
                </a:rPr>
                <a:t> ipsum</a:t>
              </a:r>
            </a:p>
            <a:p>
              <a:r>
                <a:rPr lang="pt-BR" sz="1400" dirty="0" err="1">
                  <a:solidFill>
                    <a:schemeClr val="accent5"/>
                  </a:solidFill>
                </a:rPr>
                <a:t>Sit</a:t>
              </a:r>
              <a:r>
                <a:rPr lang="pt-BR" sz="1400" dirty="0">
                  <a:solidFill>
                    <a:schemeClr val="accent5"/>
                  </a:solidFill>
                </a:rPr>
                <a:t> </a:t>
              </a:r>
              <a:r>
                <a:rPr lang="pt-BR" sz="1400" dirty="0" err="1">
                  <a:solidFill>
                    <a:schemeClr val="accent5"/>
                  </a:solidFill>
                </a:rPr>
                <a:t>amet</a:t>
              </a:r>
              <a:r>
                <a:rPr lang="pt-BR" sz="1400" dirty="0">
                  <a:solidFill>
                    <a:schemeClr val="accent5"/>
                  </a:solidFill>
                </a:rPr>
                <a:t>, </a:t>
              </a:r>
              <a:r>
                <a:rPr lang="pt-BR" sz="1400" dirty="0" err="1">
                  <a:solidFill>
                    <a:schemeClr val="accent5"/>
                  </a:solidFill>
                </a:rPr>
                <a:t>consectetuer</a:t>
              </a:r>
              <a:r>
                <a:rPr lang="pt-BR" sz="1400" dirty="0">
                  <a:solidFill>
                    <a:schemeClr val="accent5"/>
                  </a:solidFill>
                </a:rPr>
                <a:t> </a:t>
              </a:r>
              <a:r>
                <a:rPr lang="pt-BR" sz="1400" dirty="0" err="1">
                  <a:solidFill>
                    <a:schemeClr val="accent5"/>
                  </a:solidFill>
                </a:rPr>
                <a:t>adipiscing</a:t>
              </a:r>
              <a:r>
                <a:rPr lang="pt-BR" sz="1400" dirty="0">
                  <a:solidFill>
                    <a:schemeClr val="accent5"/>
                  </a:solidFill>
                </a:rPr>
                <a:t> </a:t>
              </a:r>
              <a:r>
                <a:rPr lang="pt-BR" sz="1400" dirty="0" err="1">
                  <a:solidFill>
                    <a:schemeClr val="accent5"/>
                  </a:solidFill>
                </a:rPr>
                <a:t>elit</a:t>
              </a:r>
              <a:r>
                <a:rPr lang="pt-BR" sz="1400" dirty="0">
                  <a:solidFill>
                    <a:schemeClr val="accent5"/>
                  </a:solidFill>
                </a:rPr>
                <a:t>. </a:t>
              </a:r>
              <a:r>
                <a:rPr lang="pt-BR" sz="1400" dirty="0" err="1">
                  <a:solidFill>
                    <a:schemeClr val="accent5"/>
                  </a:solidFill>
                </a:rPr>
                <a:t>Maecenas</a:t>
              </a:r>
              <a:r>
                <a:rPr lang="pt-BR" sz="1400" dirty="0">
                  <a:solidFill>
                    <a:schemeClr val="accent5"/>
                  </a:solidFill>
                </a:rPr>
                <a:t> </a:t>
              </a:r>
              <a:r>
                <a:rPr lang="pt-BR" sz="1400" dirty="0" err="1">
                  <a:solidFill>
                    <a:schemeClr val="accent5"/>
                  </a:solidFill>
                </a:rPr>
                <a:t>porttitor</a:t>
              </a:r>
              <a:r>
                <a:rPr lang="pt-BR" sz="1400" dirty="0">
                  <a:solidFill>
                    <a:schemeClr val="accent5"/>
                  </a:solidFill>
                </a:rPr>
                <a:t> </a:t>
              </a:r>
              <a:r>
                <a:rPr lang="pt-BR" sz="1400" dirty="0" err="1">
                  <a:solidFill>
                    <a:schemeClr val="accent5"/>
                  </a:solidFill>
                </a:rPr>
                <a:t>congue</a:t>
              </a:r>
              <a:r>
                <a:rPr lang="pt-BR" sz="1400" dirty="0">
                  <a:solidFill>
                    <a:schemeClr val="accent5"/>
                  </a:solidFill>
                </a:rPr>
                <a:t> massa.</a:t>
              </a:r>
            </a:p>
          </p:txBody>
        </p:sp>
      </p:grpSp>
      <p:grpSp>
        <p:nvGrpSpPr>
          <p:cNvPr id="5" name="Agrupar 4">
            <a:extLst>
              <a:ext uri="{FF2B5EF4-FFF2-40B4-BE49-F238E27FC236}">
                <a16:creationId xmlns:a16="http://schemas.microsoft.com/office/drawing/2014/main" id="{1B2AFE43-6526-CF8B-D422-AECB49C53906}"/>
              </a:ext>
            </a:extLst>
          </p:cNvPr>
          <p:cNvGrpSpPr/>
          <p:nvPr/>
        </p:nvGrpSpPr>
        <p:grpSpPr>
          <a:xfrm>
            <a:off x="7846675" y="2054382"/>
            <a:ext cx="3141365" cy="1038689"/>
            <a:chOff x="7846675" y="2054382"/>
            <a:chExt cx="3141365" cy="1038689"/>
          </a:xfrm>
        </p:grpSpPr>
        <p:pic>
          <p:nvPicPr>
            <p:cNvPr id="1037" name="Imagem 1036">
              <a:extLst>
                <a:ext uri="{FF2B5EF4-FFF2-40B4-BE49-F238E27FC236}">
                  <a16:creationId xmlns:a16="http://schemas.microsoft.com/office/drawing/2014/main" id="{B0BA072A-E66E-F7E6-7737-8202E402624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846675" y="2054384"/>
              <a:ext cx="1038687" cy="1038687"/>
            </a:xfrm>
            <a:prstGeom prst="roundRect">
              <a:avLst/>
            </a:prstGeom>
          </p:spPr>
        </p:pic>
        <p:sp>
          <p:nvSpPr>
            <p:cNvPr id="1041" name="Retângulo 1040">
              <a:extLst>
                <a:ext uri="{FF2B5EF4-FFF2-40B4-BE49-F238E27FC236}">
                  <a16:creationId xmlns:a16="http://schemas.microsoft.com/office/drawing/2014/main" id="{53274A4C-B3AE-311D-D02B-3AE6B9FAF5CD}"/>
                </a:ext>
              </a:extLst>
            </p:cNvPr>
            <p:cNvSpPr/>
            <p:nvPr/>
          </p:nvSpPr>
          <p:spPr>
            <a:xfrm>
              <a:off x="8971104" y="2054382"/>
              <a:ext cx="2016936" cy="103868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pt-BR" b="1" dirty="0" err="1">
                  <a:solidFill>
                    <a:schemeClr val="accent5"/>
                  </a:solidFill>
                </a:rPr>
                <a:t>Lorem</a:t>
              </a:r>
              <a:r>
                <a:rPr lang="pt-BR" b="1" dirty="0">
                  <a:solidFill>
                    <a:schemeClr val="accent5"/>
                  </a:solidFill>
                </a:rPr>
                <a:t> ipsum</a:t>
              </a:r>
            </a:p>
            <a:p>
              <a:r>
                <a:rPr lang="pt-BR" sz="1400" dirty="0" err="1">
                  <a:solidFill>
                    <a:schemeClr val="accent5"/>
                  </a:solidFill>
                </a:rPr>
                <a:t>Sit</a:t>
              </a:r>
              <a:r>
                <a:rPr lang="pt-BR" sz="1400" dirty="0">
                  <a:solidFill>
                    <a:schemeClr val="accent5"/>
                  </a:solidFill>
                </a:rPr>
                <a:t> </a:t>
              </a:r>
              <a:r>
                <a:rPr lang="pt-BR" sz="1400" dirty="0" err="1">
                  <a:solidFill>
                    <a:schemeClr val="accent5"/>
                  </a:solidFill>
                </a:rPr>
                <a:t>amet</a:t>
              </a:r>
              <a:r>
                <a:rPr lang="pt-BR" sz="1400" dirty="0">
                  <a:solidFill>
                    <a:schemeClr val="accent5"/>
                  </a:solidFill>
                </a:rPr>
                <a:t>, </a:t>
              </a:r>
              <a:r>
                <a:rPr lang="pt-BR" sz="1400" dirty="0" err="1">
                  <a:solidFill>
                    <a:schemeClr val="accent5"/>
                  </a:solidFill>
                </a:rPr>
                <a:t>consectetuer</a:t>
              </a:r>
              <a:r>
                <a:rPr lang="pt-BR" sz="1400" dirty="0">
                  <a:solidFill>
                    <a:schemeClr val="accent5"/>
                  </a:solidFill>
                </a:rPr>
                <a:t> </a:t>
              </a:r>
              <a:r>
                <a:rPr lang="pt-BR" sz="1400" dirty="0" err="1">
                  <a:solidFill>
                    <a:schemeClr val="accent5"/>
                  </a:solidFill>
                </a:rPr>
                <a:t>adipiscing</a:t>
              </a:r>
              <a:r>
                <a:rPr lang="pt-BR" sz="1400" dirty="0">
                  <a:solidFill>
                    <a:schemeClr val="accent5"/>
                  </a:solidFill>
                </a:rPr>
                <a:t> </a:t>
              </a:r>
              <a:r>
                <a:rPr lang="pt-BR" sz="1400" dirty="0" err="1">
                  <a:solidFill>
                    <a:schemeClr val="accent5"/>
                  </a:solidFill>
                </a:rPr>
                <a:t>elit</a:t>
              </a:r>
              <a:r>
                <a:rPr lang="pt-BR" sz="1400" dirty="0">
                  <a:solidFill>
                    <a:schemeClr val="accent5"/>
                  </a:solidFill>
                </a:rPr>
                <a:t>. </a:t>
              </a:r>
              <a:r>
                <a:rPr lang="pt-BR" sz="1400" dirty="0" err="1">
                  <a:solidFill>
                    <a:schemeClr val="accent5"/>
                  </a:solidFill>
                </a:rPr>
                <a:t>Maecenas</a:t>
              </a:r>
              <a:r>
                <a:rPr lang="pt-BR" sz="1400" dirty="0">
                  <a:solidFill>
                    <a:schemeClr val="accent5"/>
                  </a:solidFill>
                </a:rPr>
                <a:t> </a:t>
              </a:r>
              <a:r>
                <a:rPr lang="pt-BR" sz="1400" dirty="0" err="1">
                  <a:solidFill>
                    <a:schemeClr val="accent5"/>
                  </a:solidFill>
                </a:rPr>
                <a:t>porttitor</a:t>
              </a:r>
              <a:r>
                <a:rPr lang="pt-BR" sz="1400" dirty="0">
                  <a:solidFill>
                    <a:schemeClr val="accent5"/>
                  </a:solidFill>
                </a:rPr>
                <a:t> </a:t>
              </a:r>
              <a:r>
                <a:rPr lang="pt-BR" sz="1400" dirty="0" err="1">
                  <a:solidFill>
                    <a:schemeClr val="accent5"/>
                  </a:solidFill>
                </a:rPr>
                <a:t>congue</a:t>
              </a:r>
              <a:r>
                <a:rPr lang="pt-BR" sz="1400" dirty="0">
                  <a:solidFill>
                    <a:schemeClr val="accent5"/>
                  </a:solidFill>
                </a:rPr>
                <a:t> massa.</a:t>
              </a:r>
            </a:p>
          </p:txBody>
        </p:sp>
      </p:grpSp>
      <p:grpSp>
        <p:nvGrpSpPr>
          <p:cNvPr id="4" name="Agrupar 3">
            <a:extLst>
              <a:ext uri="{FF2B5EF4-FFF2-40B4-BE49-F238E27FC236}">
                <a16:creationId xmlns:a16="http://schemas.microsoft.com/office/drawing/2014/main" id="{82E14280-A058-A8B8-AE1A-B312688A5811}"/>
              </a:ext>
            </a:extLst>
          </p:cNvPr>
          <p:cNvGrpSpPr/>
          <p:nvPr/>
        </p:nvGrpSpPr>
        <p:grpSpPr>
          <a:xfrm>
            <a:off x="4520482" y="2054382"/>
            <a:ext cx="3141365" cy="1038689"/>
            <a:chOff x="4520482" y="2054382"/>
            <a:chExt cx="3141365" cy="1038689"/>
          </a:xfrm>
        </p:grpSpPr>
        <p:pic>
          <p:nvPicPr>
            <p:cNvPr id="1044" name="Imagem 1043">
              <a:extLst>
                <a:ext uri="{FF2B5EF4-FFF2-40B4-BE49-F238E27FC236}">
                  <a16:creationId xmlns:a16="http://schemas.microsoft.com/office/drawing/2014/main" id="{5F20E637-4EF3-8DC4-17E5-C1566C95977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520482" y="2054384"/>
              <a:ext cx="1038687" cy="1038687"/>
            </a:xfrm>
            <a:prstGeom prst="roundRect">
              <a:avLst/>
            </a:prstGeom>
          </p:spPr>
        </p:pic>
        <p:sp>
          <p:nvSpPr>
            <p:cNvPr id="1049" name="Retângulo 1048">
              <a:extLst>
                <a:ext uri="{FF2B5EF4-FFF2-40B4-BE49-F238E27FC236}">
                  <a16:creationId xmlns:a16="http://schemas.microsoft.com/office/drawing/2014/main" id="{0672028D-88C3-09A4-D38C-FB161CB35F44}"/>
                </a:ext>
              </a:extLst>
            </p:cNvPr>
            <p:cNvSpPr/>
            <p:nvPr/>
          </p:nvSpPr>
          <p:spPr>
            <a:xfrm>
              <a:off x="5644911" y="2054382"/>
              <a:ext cx="2016936" cy="103868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pt-BR" b="1" dirty="0" err="1">
                  <a:solidFill>
                    <a:schemeClr val="accent5"/>
                  </a:solidFill>
                </a:rPr>
                <a:t>Lorem</a:t>
              </a:r>
              <a:r>
                <a:rPr lang="pt-BR" b="1" dirty="0">
                  <a:solidFill>
                    <a:schemeClr val="accent5"/>
                  </a:solidFill>
                </a:rPr>
                <a:t> ipsum</a:t>
              </a:r>
            </a:p>
            <a:p>
              <a:r>
                <a:rPr lang="pt-BR" sz="1400" dirty="0" err="1">
                  <a:solidFill>
                    <a:schemeClr val="accent5"/>
                  </a:solidFill>
                </a:rPr>
                <a:t>Sit</a:t>
              </a:r>
              <a:r>
                <a:rPr lang="pt-BR" sz="1400" dirty="0">
                  <a:solidFill>
                    <a:schemeClr val="accent5"/>
                  </a:solidFill>
                </a:rPr>
                <a:t> </a:t>
              </a:r>
              <a:r>
                <a:rPr lang="pt-BR" sz="1400" dirty="0" err="1">
                  <a:solidFill>
                    <a:schemeClr val="accent5"/>
                  </a:solidFill>
                </a:rPr>
                <a:t>amet</a:t>
              </a:r>
              <a:r>
                <a:rPr lang="pt-BR" sz="1400" dirty="0">
                  <a:solidFill>
                    <a:schemeClr val="accent5"/>
                  </a:solidFill>
                </a:rPr>
                <a:t>, </a:t>
              </a:r>
              <a:r>
                <a:rPr lang="pt-BR" sz="1400" dirty="0" err="1">
                  <a:solidFill>
                    <a:schemeClr val="accent5"/>
                  </a:solidFill>
                </a:rPr>
                <a:t>consectetuer</a:t>
              </a:r>
              <a:r>
                <a:rPr lang="pt-BR" sz="1400" dirty="0">
                  <a:solidFill>
                    <a:schemeClr val="accent5"/>
                  </a:solidFill>
                </a:rPr>
                <a:t> </a:t>
              </a:r>
              <a:r>
                <a:rPr lang="pt-BR" sz="1400" dirty="0" err="1">
                  <a:solidFill>
                    <a:schemeClr val="accent5"/>
                  </a:solidFill>
                </a:rPr>
                <a:t>adipiscing</a:t>
              </a:r>
              <a:r>
                <a:rPr lang="pt-BR" sz="1400" dirty="0">
                  <a:solidFill>
                    <a:schemeClr val="accent5"/>
                  </a:solidFill>
                </a:rPr>
                <a:t> </a:t>
              </a:r>
              <a:r>
                <a:rPr lang="pt-BR" sz="1400" dirty="0" err="1">
                  <a:solidFill>
                    <a:schemeClr val="accent5"/>
                  </a:solidFill>
                </a:rPr>
                <a:t>elit</a:t>
              </a:r>
              <a:r>
                <a:rPr lang="pt-BR" sz="1400" dirty="0">
                  <a:solidFill>
                    <a:schemeClr val="accent5"/>
                  </a:solidFill>
                </a:rPr>
                <a:t>. </a:t>
              </a:r>
              <a:r>
                <a:rPr lang="pt-BR" sz="1400" dirty="0" err="1">
                  <a:solidFill>
                    <a:schemeClr val="accent5"/>
                  </a:solidFill>
                </a:rPr>
                <a:t>Maecenas</a:t>
              </a:r>
              <a:r>
                <a:rPr lang="pt-BR" sz="1400" dirty="0">
                  <a:solidFill>
                    <a:schemeClr val="accent5"/>
                  </a:solidFill>
                </a:rPr>
                <a:t> </a:t>
              </a:r>
              <a:r>
                <a:rPr lang="pt-BR" sz="1400" dirty="0" err="1">
                  <a:solidFill>
                    <a:schemeClr val="accent5"/>
                  </a:solidFill>
                </a:rPr>
                <a:t>porttitor</a:t>
              </a:r>
              <a:r>
                <a:rPr lang="pt-BR" sz="1400" dirty="0">
                  <a:solidFill>
                    <a:schemeClr val="accent5"/>
                  </a:solidFill>
                </a:rPr>
                <a:t> </a:t>
              </a:r>
              <a:r>
                <a:rPr lang="pt-BR" sz="1400" dirty="0" err="1">
                  <a:solidFill>
                    <a:schemeClr val="accent5"/>
                  </a:solidFill>
                </a:rPr>
                <a:t>congue</a:t>
              </a:r>
              <a:r>
                <a:rPr lang="pt-BR" sz="1400" dirty="0">
                  <a:solidFill>
                    <a:schemeClr val="accent5"/>
                  </a:solidFill>
                </a:rPr>
                <a:t> massa.</a:t>
              </a:r>
            </a:p>
          </p:txBody>
        </p:sp>
      </p:grpSp>
      <p:grpSp>
        <p:nvGrpSpPr>
          <p:cNvPr id="3" name="Agrupar 2">
            <a:extLst>
              <a:ext uri="{FF2B5EF4-FFF2-40B4-BE49-F238E27FC236}">
                <a16:creationId xmlns:a16="http://schemas.microsoft.com/office/drawing/2014/main" id="{5FB11506-0097-7131-93A6-AA4E0AAE0530}"/>
              </a:ext>
            </a:extLst>
          </p:cNvPr>
          <p:cNvGrpSpPr/>
          <p:nvPr/>
        </p:nvGrpSpPr>
        <p:grpSpPr>
          <a:xfrm>
            <a:off x="1206697" y="2054382"/>
            <a:ext cx="3141365" cy="1038689"/>
            <a:chOff x="1206697" y="2054382"/>
            <a:chExt cx="3141365" cy="1038689"/>
          </a:xfrm>
        </p:grpSpPr>
        <p:pic>
          <p:nvPicPr>
            <p:cNvPr id="1051" name="Imagem 1050">
              <a:extLst>
                <a:ext uri="{FF2B5EF4-FFF2-40B4-BE49-F238E27FC236}">
                  <a16:creationId xmlns:a16="http://schemas.microsoft.com/office/drawing/2014/main" id="{7CD29DB8-DE61-27A8-110A-6A3BFFBB0D8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206697" y="2054384"/>
              <a:ext cx="1038687" cy="1038687"/>
            </a:xfrm>
            <a:prstGeom prst="roundRect">
              <a:avLst/>
            </a:prstGeom>
          </p:spPr>
        </p:pic>
        <p:sp>
          <p:nvSpPr>
            <p:cNvPr id="1057" name="Retângulo 1056">
              <a:extLst>
                <a:ext uri="{FF2B5EF4-FFF2-40B4-BE49-F238E27FC236}">
                  <a16:creationId xmlns:a16="http://schemas.microsoft.com/office/drawing/2014/main" id="{9A252F02-EAFA-06A6-E7D5-6C67FC6119F3}"/>
                </a:ext>
              </a:extLst>
            </p:cNvPr>
            <p:cNvSpPr/>
            <p:nvPr/>
          </p:nvSpPr>
          <p:spPr>
            <a:xfrm>
              <a:off x="2331126" y="2054382"/>
              <a:ext cx="2016936" cy="103868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pt-BR" b="1" dirty="0" err="1">
                  <a:solidFill>
                    <a:schemeClr val="accent5"/>
                  </a:solidFill>
                </a:rPr>
                <a:t>Lorem</a:t>
              </a:r>
              <a:r>
                <a:rPr lang="pt-BR" b="1" dirty="0">
                  <a:solidFill>
                    <a:schemeClr val="accent5"/>
                  </a:solidFill>
                </a:rPr>
                <a:t> ipsum</a:t>
              </a:r>
            </a:p>
            <a:p>
              <a:r>
                <a:rPr lang="pt-BR" sz="1400" dirty="0" err="1">
                  <a:solidFill>
                    <a:schemeClr val="accent5"/>
                  </a:solidFill>
                </a:rPr>
                <a:t>Sit</a:t>
              </a:r>
              <a:r>
                <a:rPr lang="pt-BR" sz="1400" dirty="0">
                  <a:solidFill>
                    <a:schemeClr val="accent5"/>
                  </a:solidFill>
                </a:rPr>
                <a:t> </a:t>
              </a:r>
              <a:r>
                <a:rPr lang="pt-BR" sz="1400" dirty="0" err="1">
                  <a:solidFill>
                    <a:schemeClr val="accent5"/>
                  </a:solidFill>
                </a:rPr>
                <a:t>amet</a:t>
              </a:r>
              <a:r>
                <a:rPr lang="pt-BR" sz="1400" dirty="0">
                  <a:solidFill>
                    <a:schemeClr val="accent5"/>
                  </a:solidFill>
                </a:rPr>
                <a:t>, </a:t>
              </a:r>
              <a:r>
                <a:rPr lang="pt-BR" sz="1400" dirty="0" err="1">
                  <a:solidFill>
                    <a:schemeClr val="accent5"/>
                  </a:solidFill>
                </a:rPr>
                <a:t>consectetuer</a:t>
              </a:r>
              <a:r>
                <a:rPr lang="pt-BR" sz="1400" dirty="0">
                  <a:solidFill>
                    <a:schemeClr val="accent5"/>
                  </a:solidFill>
                </a:rPr>
                <a:t> </a:t>
              </a:r>
              <a:r>
                <a:rPr lang="pt-BR" sz="1400" dirty="0" err="1">
                  <a:solidFill>
                    <a:schemeClr val="accent5"/>
                  </a:solidFill>
                </a:rPr>
                <a:t>adipiscing</a:t>
              </a:r>
              <a:r>
                <a:rPr lang="pt-BR" sz="1400" dirty="0">
                  <a:solidFill>
                    <a:schemeClr val="accent5"/>
                  </a:solidFill>
                </a:rPr>
                <a:t> </a:t>
              </a:r>
              <a:r>
                <a:rPr lang="pt-BR" sz="1400" dirty="0" err="1">
                  <a:solidFill>
                    <a:schemeClr val="accent5"/>
                  </a:solidFill>
                </a:rPr>
                <a:t>elit</a:t>
              </a:r>
              <a:r>
                <a:rPr lang="pt-BR" sz="1400" dirty="0">
                  <a:solidFill>
                    <a:schemeClr val="accent5"/>
                  </a:solidFill>
                </a:rPr>
                <a:t>. </a:t>
              </a:r>
              <a:r>
                <a:rPr lang="pt-BR" sz="1400" dirty="0" err="1">
                  <a:solidFill>
                    <a:schemeClr val="accent5"/>
                  </a:solidFill>
                </a:rPr>
                <a:t>Maecenas</a:t>
              </a:r>
              <a:r>
                <a:rPr lang="pt-BR" sz="1400" dirty="0">
                  <a:solidFill>
                    <a:schemeClr val="accent5"/>
                  </a:solidFill>
                </a:rPr>
                <a:t> </a:t>
              </a:r>
              <a:r>
                <a:rPr lang="pt-BR" sz="1400" dirty="0" err="1">
                  <a:solidFill>
                    <a:schemeClr val="accent5"/>
                  </a:solidFill>
                </a:rPr>
                <a:t>porttitor</a:t>
              </a:r>
              <a:r>
                <a:rPr lang="pt-BR" sz="1400" dirty="0">
                  <a:solidFill>
                    <a:schemeClr val="accent5"/>
                  </a:solidFill>
                </a:rPr>
                <a:t> </a:t>
              </a:r>
              <a:r>
                <a:rPr lang="pt-BR" sz="1400" dirty="0" err="1">
                  <a:solidFill>
                    <a:schemeClr val="accent5"/>
                  </a:solidFill>
                </a:rPr>
                <a:t>congue</a:t>
              </a:r>
              <a:r>
                <a:rPr lang="pt-BR" sz="1400" dirty="0">
                  <a:solidFill>
                    <a:schemeClr val="accent5"/>
                  </a:solidFill>
                </a:rPr>
                <a:t> massa.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96333977"/>
      </p:ext>
    </p:extLst>
  </p:cSld>
  <p:clrMapOvr>
    <a:masterClrMapping/>
  </p:clrMapOvr>
  <p:transition spd="slow">
    <p:comb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1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2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nodeType="withEffect" p14:presetBounceEnd="6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5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6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nodeType="withEffect" p14:presetBounceEnd="60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9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0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nodeType="withEffect" p14:presetBounceEnd="6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3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4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4" fill="hold" nodeType="withEffect" p14:presetBounceEnd="60000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7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8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4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Lousa verde com números e letras em fundo branco&#10;&#10;Descrição gerada automaticamente com confiança média">
            <a:extLst>
              <a:ext uri="{FF2B5EF4-FFF2-40B4-BE49-F238E27FC236}">
                <a16:creationId xmlns:a16="http://schemas.microsoft.com/office/drawing/2014/main" id="{5FD4018C-8B3D-6494-50F3-FB15D2FFA59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" y="0"/>
            <a:ext cx="12189532" cy="6858000"/>
          </a:xfrm>
          <a:prstGeom prst="rect">
            <a:avLst/>
          </a:prstGeom>
        </p:spPr>
      </p:pic>
      <p:sp>
        <p:nvSpPr>
          <p:cNvPr id="7" name="Subtítulo 2">
            <a:extLst>
              <a:ext uri="{FF2B5EF4-FFF2-40B4-BE49-F238E27FC236}">
                <a16:creationId xmlns:a16="http://schemas.microsoft.com/office/drawing/2014/main" id="{2985CC9C-812A-A8DD-26CE-4C9265269DF9}"/>
              </a:ext>
            </a:extLst>
          </p:cNvPr>
          <p:cNvSpPr txBox="1">
            <a:spLocks/>
          </p:cNvSpPr>
          <p:nvPr/>
        </p:nvSpPr>
        <p:spPr>
          <a:xfrm>
            <a:off x="2316480" y="701336"/>
            <a:ext cx="7559040" cy="612559"/>
          </a:xfrm>
          <a:prstGeom prst="roundRect">
            <a:avLst>
              <a:gd name="adj" fmla="val 14522"/>
            </a:avLst>
          </a:prstGeom>
          <a:solidFill>
            <a:schemeClr val="accent1"/>
          </a:solidFill>
          <a:effectLst>
            <a:outerShdw dist="101600" dir="1200000" algn="tl" rotWithShape="0">
              <a:schemeClr val="accent5"/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pt-BR" dirty="0">
              <a:solidFill>
                <a:schemeClr val="accent5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8DA560B-E51C-FDE5-6413-7499F494F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>
                <a:solidFill>
                  <a:schemeClr val="accent6"/>
                </a:solidFill>
              </a:rPr>
              <a:t>Gastos</a:t>
            </a:r>
          </a:p>
        </p:txBody>
      </p: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84E77B80-E7FC-5EFC-12E9-00AAE4949DCA}"/>
              </a:ext>
            </a:extLst>
          </p:cNvPr>
          <p:cNvGrpSpPr/>
          <p:nvPr/>
        </p:nvGrpSpPr>
        <p:grpSpPr>
          <a:xfrm>
            <a:off x="1182061" y="1743366"/>
            <a:ext cx="1473693" cy="1494339"/>
            <a:chOff x="1182061" y="1743366"/>
            <a:chExt cx="1473693" cy="1494339"/>
          </a:xfrm>
        </p:grpSpPr>
        <p:grpSp>
          <p:nvGrpSpPr>
            <p:cNvPr id="12" name="Agrupar 11">
              <a:extLst>
                <a:ext uri="{FF2B5EF4-FFF2-40B4-BE49-F238E27FC236}">
                  <a16:creationId xmlns:a16="http://schemas.microsoft.com/office/drawing/2014/main" id="{A3CEEC15-A344-49D6-DEBB-5998EEB336D3}"/>
                </a:ext>
              </a:extLst>
            </p:cNvPr>
            <p:cNvGrpSpPr/>
            <p:nvPr/>
          </p:nvGrpSpPr>
          <p:grpSpPr>
            <a:xfrm>
              <a:off x="1516151" y="1743366"/>
              <a:ext cx="806294" cy="806294"/>
              <a:chOff x="2219009" y="2256645"/>
              <a:chExt cx="806294" cy="806294"/>
            </a:xfrm>
          </p:grpSpPr>
          <p:sp>
            <p:nvSpPr>
              <p:cNvPr id="8" name="Elipse 7">
                <a:extLst>
                  <a:ext uri="{FF2B5EF4-FFF2-40B4-BE49-F238E27FC236}">
                    <a16:creationId xmlns:a16="http://schemas.microsoft.com/office/drawing/2014/main" id="{26E29071-7BF4-E3C9-AD1A-7885E662159B}"/>
                  </a:ext>
                </a:extLst>
              </p:cNvPr>
              <p:cNvSpPr/>
              <p:nvPr/>
            </p:nvSpPr>
            <p:spPr>
              <a:xfrm>
                <a:off x="2219009" y="2256645"/>
                <a:ext cx="806294" cy="806294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accent5"/>
                </a:solidFill>
              </a:ln>
              <a:effectLst>
                <a:outerShdw dist="101600" dir="1200000" algn="tl" rotWithShape="0">
                  <a:schemeClr val="accent5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3600" dirty="0">
                  <a:latin typeface="+mj-lt"/>
                </a:endParaRPr>
              </a:p>
            </p:txBody>
          </p:sp>
          <p:pic>
            <p:nvPicPr>
              <p:cNvPr id="17" name="Gráfico 16" descr="Alta tensão com preenchimento sólido">
                <a:extLst>
                  <a:ext uri="{FF2B5EF4-FFF2-40B4-BE49-F238E27FC236}">
                    <a16:creationId xmlns:a16="http://schemas.microsoft.com/office/drawing/2014/main" id="{8BCC371D-21E6-C615-CC36-48F41E2697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/>
              <a:stretch/>
            </p:blipFill>
            <p:spPr>
              <a:xfrm>
                <a:off x="2390234" y="2411700"/>
                <a:ext cx="463064" cy="463064"/>
              </a:xfrm>
              <a:prstGeom prst="rect">
                <a:avLst/>
              </a:prstGeom>
            </p:spPr>
          </p:pic>
        </p:grpSp>
        <p:cxnSp>
          <p:nvCxnSpPr>
            <p:cNvPr id="18" name="Conector reto 17">
              <a:extLst>
                <a:ext uri="{FF2B5EF4-FFF2-40B4-BE49-F238E27FC236}">
                  <a16:creationId xmlns:a16="http://schemas.microsoft.com/office/drawing/2014/main" id="{08A328A1-CA2D-907B-7A8B-17B9D540B6BD}"/>
                </a:ext>
              </a:extLst>
            </p:cNvPr>
            <p:cNvCxnSpPr>
              <a:cxnSpLocks/>
              <a:stCxn id="8" idx="4"/>
              <a:endCxn id="19" idx="0"/>
            </p:cNvCxnSpPr>
            <p:nvPr/>
          </p:nvCxnSpPr>
          <p:spPr>
            <a:xfrm flipH="1">
              <a:off x="1918908" y="2549660"/>
              <a:ext cx="390" cy="386204"/>
            </a:xfrm>
            <a:prstGeom prst="line">
              <a:avLst/>
            </a:prstGeom>
            <a:ln>
              <a:prstDash val="dash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19" name="Retângulo 18">
              <a:extLst>
                <a:ext uri="{FF2B5EF4-FFF2-40B4-BE49-F238E27FC236}">
                  <a16:creationId xmlns:a16="http://schemas.microsoft.com/office/drawing/2014/main" id="{0F0A4B8F-60DB-0227-4062-75E89D252CA2}"/>
                </a:ext>
              </a:extLst>
            </p:cNvPr>
            <p:cNvSpPr/>
            <p:nvPr/>
          </p:nvSpPr>
          <p:spPr>
            <a:xfrm>
              <a:off x="1182061" y="2935864"/>
              <a:ext cx="1473693" cy="301841"/>
            </a:xfrm>
            <a:prstGeom prst="rect">
              <a:avLst/>
            </a:prstGeom>
            <a:ln>
              <a:solidFill>
                <a:schemeClr val="accent5"/>
              </a:solidFill>
            </a:ln>
            <a:effectLst>
              <a:outerShdw dist="101600" dir="1200000" algn="tl" rotWithShape="0">
                <a:schemeClr val="accent5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400" dirty="0">
                  <a:latin typeface="Arial Rounded MT" panose="02000506050000020004" pitchFamily="2" charset="0"/>
                </a:rPr>
                <a:t>ÁGUA/LUZ</a:t>
              </a:r>
            </a:p>
          </p:txBody>
        </p:sp>
      </p:grp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1A1DE63D-E0B9-52C7-064E-F1071BBF497F}"/>
              </a:ext>
            </a:extLst>
          </p:cNvPr>
          <p:cNvSpPr txBox="1"/>
          <p:nvPr/>
        </p:nvSpPr>
        <p:spPr>
          <a:xfrm>
            <a:off x="2875411" y="1749441"/>
            <a:ext cx="31381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/>
              <a:t>Lorem ipsum dolor sit amet, consectetuer adipiscing elit. Maecenas porttitor congue massa. </a:t>
            </a:r>
          </a:p>
          <a:p>
            <a:r>
              <a:rPr lang="pt-BR" sz="1400" dirty="0" err="1"/>
              <a:t>Lorem</a:t>
            </a:r>
            <a:r>
              <a:rPr lang="pt-BR" sz="1400" dirty="0"/>
              <a:t> ipsum </a:t>
            </a:r>
            <a:r>
              <a:rPr lang="pt-BR" sz="1400" dirty="0" err="1"/>
              <a:t>dolor</a:t>
            </a:r>
            <a:r>
              <a:rPr lang="pt-BR" sz="1400" dirty="0"/>
              <a:t> </a:t>
            </a:r>
            <a:r>
              <a:rPr lang="pt-BR" sz="1400" dirty="0" err="1"/>
              <a:t>sit</a:t>
            </a:r>
            <a:r>
              <a:rPr lang="pt-BR" sz="1400" dirty="0"/>
              <a:t> </a:t>
            </a:r>
            <a:r>
              <a:rPr lang="pt-BR" sz="1400" dirty="0" err="1"/>
              <a:t>amet</a:t>
            </a:r>
            <a:r>
              <a:rPr lang="pt-BR" sz="1400" dirty="0"/>
              <a:t>, </a:t>
            </a:r>
            <a:r>
              <a:rPr lang="pt-BR" sz="1400" dirty="0" err="1"/>
              <a:t>consectetuer</a:t>
            </a:r>
            <a:r>
              <a:rPr lang="pt-BR" sz="1400" dirty="0"/>
              <a:t> </a:t>
            </a:r>
            <a:r>
              <a:rPr lang="pt-BR" sz="1400" dirty="0" err="1"/>
              <a:t>adipiscing</a:t>
            </a:r>
            <a:r>
              <a:rPr lang="pt-BR" sz="1400" dirty="0"/>
              <a:t> </a:t>
            </a:r>
            <a:r>
              <a:rPr lang="pt-BR" sz="1400" dirty="0" err="1"/>
              <a:t>elit</a:t>
            </a:r>
            <a:r>
              <a:rPr lang="pt-BR" sz="1400" dirty="0"/>
              <a:t>. </a:t>
            </a:r>
            <a:r>
              <a:rPr lang="pt-BR" sz="1400" dirty="0" err="1"/>
              <a:t>Maecenas</a:t>
            </a:r>
            <a:r>
              <a:rPr lang="pt-BR" sz="1400" dirty="0"/>
              <a:t> </a:t>
            </a:r>
            <a:r>
              <a:rPr lang="pt-BR" sz="1400" dirty="0" err="1"/>
              <a:t>porttitor</a:t>
            </a:r>
            <a:r>
              <a:rPr lang="pt-BR" sz="1400" dirty="0"/>
              <a:t> </a:t>
            </a:r>
            <a:r>
              <a:rPr lang="pt-BR" sz="1400" dirty="0" err="1"/>
              <a:t>congue</a:t>
            </a:r>
            <a:r>
              <a:rPr lang="pt-BR" sz="1400" dirty="0"/>
              <a:t> massa.</a:t>
            </a:r>
          </a:p>
        </p:txBody>
      </p: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388E92D1-0011-5175-396F-230B022A8E58}"/>
              </a:ext>
            </a:extLst>
          </p:cNvPr>
          <p:cNvGrpSpPr/>
          <p:nvPr/>
        </p:nvGrpSpPr>
        <p:grpSpPr>
          <a:xfrm>
            <a:off x="6324425" y="1743366"/>
            <a:ext cx="1473693" cy="1494339"/>
            <a:chOff x="6324425" y="1743366"/>
            <a:chExt cx="1473693" cy="1494339"/>
          </a:xfrm>
        </p:grpSpPr>
        <p:grpSp>
          <p:nvGrpSpPr>
            <p:cNvPr id="6" name="Agrupar 5">
              <a:extLst>
                <a:ext uri="{FF2B5EF4-FFF2-40B4-BE49-F238E27FC236}">
                  <a16:creationId xmlns:a16="http://schemas.microsoft.com/office/drawing/2014/main" id="{03B1837E-7363-4587-D1AD-7CB95753B3B7}"/>
                </a:ext>
              </a:extLst>
            </p:cNvPr>
            <p:cNvGrpSpPr/>
            <p:nvPr/>
          </p:nvGrpSpPr>
          <p:grpSpPr>
            <a:xfrm>
              <a:off x="6658124" y="1743366"/>
              <a:ext cx="806294" cy="806294"/>
              <a:chOff x="4534774" y="2256645"/>
              <a:chExt cx="806294" cy="806294"/>
            </a:xfrm>
          </p:grpSpPr>
          <p:sp>
            <p:nvSpPr>
              <p:cNvPr id="9" name="Elipse 8">
                <a:extLst>
                  <a:ext uri="{FF2B5EF4-FFF2-40B4-BE49-F238E27FC236}">
                    <a16:creationId xmlns:a16="http://schemas.microsoft.com/office/drawing/2014/main" id="{B069BF48-4C0A-D253-580D-00640ED8DC3A}"/>
                  </a:ext>
                </a:extLst>
              </p:cNvPr>
              <p:cNvSpPr/>
              <p:nvPr/>
            </p:nvSpPr>
            <p:spPr>
              <a:xfrm>
                <a:off x="4534774" y="2256645"/>
                <a:ext cx="806294" cy="806294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accent5"/>
                </a:solidFill>
              </a:ln>
              <a:effectLst>
                <a:outerShdw dist="101600" dir="1200000" algn="tl" rotWithShape="0">
                  <a:schemeClr val="accent5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3600" dirty="0">
                  <a:latin typeface="+mj-lt"/>
                </a:endParaRPr>
              </a:p>
            </p:txBody>
          </p:sp>
          <p:pic>
            <p:nvPicPr>
              <p:cNvPr id="16" name="Gráfico 15" descr="Garfo e Faca com preenchimento sólido">
                <a:extLst>
                  <a:ext uri="{FF2B5EF4-FFF2-40B4-BE49-F238E27FC236}">
                    <a16:creationId xmlns:a16="http://schemas.microsoft.com/office/drawing/2014/main" id="{69C9B8B3-F427-C467-44B4-6D51D87683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/>
              <a:stretch/>
            </p:blipFill>
            <p:spPr>
              <a:xfrm>
                <a:off x="4706390" y="2411700"/>
                <a:ext cx="463064" cy="463064"/>
              </a:xfrm>
              <a:prstGeom prst="rect">
                <a:avLst/>
              </a:prstGeom>
            </p:spPr>
          </p:pic>
        </p:grpSp>
        <p:sp>
          <p:nvSpPr>
            <p:cNvPr id="25" name="Retângulo 24">
              <a:extLst>
                <a:ext uri="{FF2B5EF4-FFF2-40B4-BE49-F238E27FC236}">
                  <a16:creationId xmlns:a16="http://schemas.microsoft.com/office/drawing/2014/main" id="{646336D8-E7EA-430B-22EE-7D3F7128911B}"/>
                </a:ext>
              </a:extLst>
            </p:cNvPr>
            <p:cNvSpPr/>
            <p:nvPr/>
          </p:nvSpPr>
          <p:spPr>
            <a:xfrm>
              <a:off x="6324425" y="2935864"/>
              <a:ext cx="1473693" cy="301841"/>
            </a:xfrm>
            <a:prstGeom prst="rect">
              <a:avLst/>
            </a:prstGeom>
            <a:ln>
              <a:solidFill>
                <a:schemeClr val="accent5"/>
              </a:solidFill>
            </a:ln>
            <a:effectLst>
              <a:outerShdw dist="101600" dir="1200000" algn="tl" rotWithShape="0">
                <a:schemeClr val="accent5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400" dirty="0">
                  <a:latin typeface="Arial Rounded MT" panose="02000506050000020004" pitchFamily="2" charset="0"/>
                </a:rPr>
                <a:t>COMIDA</a:t>
              </a:r>
            </a:p>
          </p:txBody>
        </p:sp>
        <p:cxnSp>
          <p:nvCxnSpPr>
            <p:cNvPr id="34" name="Conector reto 33">
              <a:extLst>
                <a:ext uri="{FF2B5EF4-FFF2-40B4-BE49-F238E27FC236}">
                  <a16:creationId xmlns:a16="http://schemas.microsoft.com/office/drawing/2014/main" id="{3F6FD316-4037-8DAA-81B6-FD80C4373C8D}"/>
                </a:ext>
              </a:extLst>
            </p:cNvPr>
            <p:cNvCxnSpPr>
              <a:cxnSpLocks/>
              <a:stCxn id="9" idx="4"/>
              <a:endCxn id="25" idx="0"/>
            </p:cNvCxnSpPr>
            <p:nvPr/>
          </p:nvCxnSpPr>
          <p:spPr>
            <a:xfrm>
              <a:off x="7061271" y="2549660"/>
              <a:ext cx="1" cy="386204"/>
            </a:xfrm>
            <a:prstGeom prst="line">
              <a:avLst/>
            </a:prstGeom>
            <a:ln>
              <a:prstDash val="dash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C29E7C74-E82D-BEF6-92F0-501E21BEAEA3}"/>
              </a:ext>
            </a:extLst>
          </p:cNvPr>
          <p:cNvGrpSpPr/>
          <p:nvPr/>
        </p:nvGrpSpPr>
        <p:grpSpPr>
          <a:xfrm>
            <a:off x="1182452" y="4056958"/>
            <a:ext cx="1473693" cy="1494339"/>
            <a:chOff x="1182452" y="4056958"/>
            <a:chExt cx="1473693" cy="1494339"/>
          </a:xfrm>
        </p:grpSpPr>
        <p:grpSp>
          <p:nvGrpSpPr>
            <p:cNvPr id="5" name="Agrupar 4">
              <a:extLst>
                <a:ext uri="{FF2B5EF4-FFF2-40B4-BE49-F238E27FC236}">
                  <a16:creationId xmlns:a16="http://schemas.microsoft.com/office/drawing/2014/main" id="{87838C0B-5704-A42A-DE6A-35DB8D56FF40}"/>
                </a:ext>
              </a:extLst>
            </p:cNvPr>
            <p:cNvGrpSpPr/>
            <p:nvPr/>
          </p:nvGrpSpPr>
          <p:grpSpPr>
            <a:xfrm>
              <a:off x="1516151" y="4056958"/>
              <a:ext cx="806294" cy="806294"/>
              <a:chOff x="6850930" y="2256645"/>
              <a:chExt cx="806294" cy="806294"/>
            </a:xfrm>
          </p:grpSpPr>
          <p:sp>
            <p:nvSpPr>
              <p:cNvPr id="10" name="Elipse 9">
                <a:extLst>
                  <a:ext uri="{FF2B5EF4-FFF2-40B4-BE49-F238E27FC236}">
                    <a16:creationId xmlns:a16="http://schemas.microsoft.com/office/drawing/2014/main" id="{0906E6EF-513B-93DF-9977-BFC3E496AAF4}"/>
                  </a:ext>
                </a:extLst>
              </p:cNvPr>
              <p:cNvSpPr/>
              <p:nvPr/>
            </p:nvSpPr>
            <p:spPr>
              <a:xfrm>
                <a:off x="6850930" y="2256645"/>
                <a:ext cx="806294" cy="806294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accent5"/>
                </a:solidFill>
              </a:ln>
              <a:effectLst>
                <a:outerShdw dist="101600" dir="1200000" algn="tl" rotWithShape="0">
                  <a:schemeClr val="accent5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3600" dirty="0">
                  <a:latin typeface="+mj-lt"/>
                </a:endParaRPr>
              </a:p>
            </p:txBody>
          </p:sp>
          <p:pic>
            <p:nvPicPr>
              <p:cNvPr id="15" name="Gráfico 14" descr="Relógio com preenchimento sólido">
                <a:extLst>
                  <a:ext uri="{FF2B5EF4-FFF2-40B4-BE49-F238E27FC236}">
                    <a16:creationId xmlns:a16="http://schemas.microsoft.com/office/drawing/2014/main" id="{6767EA94-15FE-20E6-C681-E99348B831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rcRect/>
              <a:stretch/>
            </p:blipFill>
            <p:spPr>
              <a:xfrm>
                <a:off x="7022545" y="2411700"/>
                <a:ext cx="463064" cy="463064"/>
              </a:xfrm>
              <a:prstGeom prst="rect">
                <a:avLst/>
              </a:prstGeom>
            </p:spPr>
          </p:pic>
        </p:grpSp>
        <p:sp>
          <p:nvSpPr>
            <p:cNvPr id="27" name="Retângulo 26">
              <a:extLst>
                <a:ext uri="{FF2B5EF4-FFF2-40B4-BE49-F238E27FC236}">
                  <a16:creationId xmlns:a16="http://schemas.microsoft.com/office/drawing/2014/main" id="{9D1748AF-65CF-7FAD-C010-226C54DD9537}"/>
                </a:ext>
              </a:extLst>
            </p:cNvPr>
            <p:cNvSpPr/>
            <p:nvPr/>
          </p:nvSpPr>
          <p:spPr>
            <a:xfrm>
              <a:off x="1182452" y="5249456"/>
              <a:ext cx="1473693" cy="301841"/>
            </a:xfrm>
            <a:prstGeom prst="rect">
              <a:avLst/>
            </a:prstGeom>
            <a:ln>
              <a:solidFill>
                <a:schemeClr val="accent5"/>
              </a:solidFill>
            </a:ln>
            <a:effectLst>
              <a:outerShdw dist="101600" dir="1200000" algn="tl" rotWithShape="0">
                <a:schemeClr val="accent5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400" dirty="0">
                  <a:latin typeface="Arial Rounded MT" panose="02000506050000020004" pitchFamily="2" charset="0"/>
                </a:rPr>
                <a:t>TEMPO</a:t>
              </a:r>
            </a:p>
          </p:txBody>
        </p:sp>
        <p:cxnSp>
          <p:nvCxnSpPr>
            <p:cNvPr id="37" name="Conector reto 36">
              <a:extLst>
                <a:ext uri="{FF2B5EF4-FFF2-40B4-BE49-F238E27FC236}">
                  <a16:creationId xmlns:a16="http://schemas.microsoft.com/office/drawing/2014/main" id="{BC098ED9-600E-70E7-F727-02EEDEA146A7}"/>
                </a:ext>
              </a:extLst>
            </p:cNvPr>
            <p:cNvCxnSpPr>
              <a:cxnSpLocks/>
              <a:stCxn id="10" idx="4"/>
              <a:endCxn id="27" idx="0"/>
            </p:cNvCxnSpPr>
            <p:nvPr/>
          </p:nvCxnSpPr>
          <p:spPr>
            <a:xfrm>
              <a:off x="1919298" y="4863252"/>
              <a:ext cx="1" cy="386204"/>
            </a:xfrm>
            <a:prstGeom prst="line">
              <a:avLst/>
            </a:prstGeom>
            <a:ln>
              <a:prstDash val="dash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4EB91A34-8149-9BD1-AC38-F407C32E55D6}"/>
              </a:ext>
            </a:extLst>
          </p:cNvPr>
          <p:cNvGrpSpPr/>
          <p:nvPr/>
        </p:nvGrpSpPr>
        <p:grpSpPr>
          <a:xfrm>
            <a:off x="6324425" y="4056958"/>
            <a:ext cx="1473693" cy="1494339"/>
            <a:chOff x="6324425" y="4056958"/>
            <a:chExt cx="1473693" cy="1494339"/>
          </a:xfrm>
        </p:grpSpPr>
        <p:grpSp>
          <p:nvGrpSpPr>
            <p:cNvPr id="3" name="Agrupar 2">
              <a:extLst>
                <a:ext uri="{FF2B5EF4-FFF2-40B4-BE49-F238E27FC236}">
                  <a16:creationId xmlns:a16="http://schemas.microsoft.com/office/drawing/2014/main" id="{AA671B69-4B29-82FF-9C63-D2894DF7DC47}"/>
                </a:ext>
              </a:extLst>
            </p:cNvPr>
            <p:cNvGrpSpPr/>
            <p:nvPr/>
          </p:nvGrpSpPr>
          <p:grpSpPr>
            <a:xfrm>
              <a:off x="6658124" y="4056958"/>
              <a:ext cx="806294" cy="806294"/>
              <a:chOff x="9167087" y="2256645"/>
              <a:chExt cx="806294" cy="806294"/>
            </a:xfrm>
          </p:grpSpPr>
          <p:sp>
            <p:nvSpPr>
              <p:cNvPr id="11" name="Elipse 10">
                <a:extLst>
                  <a:ext uri="{FF2B5EF4-FFF2-40B4-BE49-F238E27FC236}">
                    <a16:creationId xmlns:a16="http://schemas.microsoft.com/office/drawing/2014/main" id="{5E48ACDC-4BDF-70BE-526C-BE5E2DC5CFD6}"/>
                  </a:ext>
                </a:extLst>
              </p:cNvPr>
              <p:cNvSpPr/>
              <p:nvPr/>
            </p:nvSpPr>
            <p:spPr>
              <a:xfrm>
                <a:off x="9167087" y="2256645"/>
                <a:ext cx="806294" cy="806294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accent5"/>
                </a:solidFill>
              </a:ln>
              <a:effectLst>
                <a:outerShdw dist="101600" dir="1200000" algn="tl" rotWithShape="0">
                  <a:schemeClr val="accent5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3600" dirty="0">
                  <a:latin typeface="+mj-lt"/>
                </a:endParaRPr>
              </a:p>
            </p:txBody>
          </p:sp>
          <p:pic>
            <p:nvPicPr>
              <p:cNvPr id="14" name="Gráfico 13" descr="Sofá com preenchimento sólido">
                <a:extLst>
                  <a:ext uri="{FF2B5EF4-FFF2-40B4-BE49-F238E27FC236}">
                    <a16:creationId xmlns:a16="http://schemas.microsoft.com/office/drawing/2014/main" id="{ACF150C3-2C1C-DD67-B795-C8064A93AB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rcRect/>
              <a:stretch/>
            </p:blipFill>
            <p:spPr>
              <a:xfrm>
                <a:off x="9338702" y="2411700"/>
                <a:ext cx="463064" cy="463064"/>
              </a:xfrm>
              <a:prstGeom prst="rect">
                <a:avLst/>
              </a:prstGeom>
            </p:spPr>
          </p:pic>
        </p:grpSp>
        <p:sp>
          <p:nvSpPr>
            <p:cNvPr id="29" name="Retângulo 28">
              <a:extLst>
                <a:ext uri="{FF2B5EF4-FFF2-40B4-BE49-F238E27FC236}">
                  <a16:creationId xmlns:a16="http://schemas.microsoft.com/office/drawing/2014/main" id="{C8EB5034-CF87-19B4-237A-0F95DDA096DD}"/>
                </a:ext>
              </a:extLst>
            </p:cNvPr>
            <p:cNvSpPr/>
            <p:nvPr/>
          </p:nvSpPr>
          <p:spPr>
            <a:xfrm>
              <a:off x="6324425" y="5249456"/>
              <a:ext cx="1473693" cy="301841"/>
            </a:xfrm>
            <a:prstGeom prst="rect">
              <a:avLst/>
            </a:prstGeom>
            <a:ln>
              <a:solidFill>
                <a:schemeClr val="accent5"/>
              </a:solidFill>
            </a:ln>
            <a:effectLst>
              <a:outerShdw dist="101600" dir="1200000" algn="tl" rotWithShape="0">
                <a:schemeClr val="accent5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400" dirty="0">
                  <a:latin typeface="Arial Rounded MT" panose="02000506050000020004" pitchFamily="2" charset="0"/>
                </a:rPr>
                <a:t>ESPAÇO</a:t>
              </a:r>
            </a:p>
          </p:txBody>
        </p:sp>
        <p:cxnSp>
          <p:nvCxnSpPr>
            <p:cNvPr id="40" name="Conector reto 39">
              <a:extLst>
                <a:ext uri="{FF2B5EF4-FFF2-40B4-BE49-F238E27FC236}">
                  <a16:creationId xmlns:a16="http://schemas.microsoft.com/office/drawing/2014/main" id="{5B94DCA6-78F4-88EB-130C-2E0B11D39D44}"/>
                </a:ext>
              </a:extLst>
            </p:cNvPr>
            <p:cNvCxnSpPr>
              <a:cxnSpLocks/>
              <a:stCxn id="11" idx="4"/>
              <a:endCxn id="29" idx="0"/>
            </p:cNvCxnSpPr>
            <p:nvPr/>
          </p:nvCxnSpPr>
          <p:spPr>
            <a:xfrm>
              <a:off x="7061271" y="4863252"/>
              <a:ext cx="1" cy="386204"/>
            </a:xfrm>
            <a:prstGeom prst="line">
              <a:avLst/>
            </a:prstGeom>
            <a:ln>
              <a:prstDash val="dash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</p:grpSp>
      <p:sp>
        <p:nvSpPr>
          <p:cNvPr id="55" name="CaixaDeTexto 54">
            <a:extLst>
              <a:ext uri="{FF2B5EF4-FFF2-40B4-BE49-F238E27FC236}">
                <a16:creationId xmlns:a16="http://schemas.microsoft.com/office/drawing/2014/main" id="{973DFA6C-EFC1-2D9A-F89D-AEB6B740B260}"/>
              </a:ext>
            </a:extLst>
          </p:cNvPr>
          <p:cNvSpPr txBox="1"/>
          <p:nvPr/>
        </p:nvSpPr>
        <p:spPr>
          <a:xfrm>
            <a:off x="7963571" y="1749441"/>
            <a:ext cx="3138122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err="1"/>
              <a:t>Maecenas</a:t>
            </a:r>
            <a:r>
              <a:rPr lang="pt-BR" sz="1400" dirty="0"/>
              <a:t> porttitor congue massa. </a:t>
            </a:r>
            <a:r>
              <a:rPr lang="pt-BR" sz="1400" dirty="0" err="1"/>
              <a:t>Lorem</a:t>
            </a:r>
            <a:r>
              <a:rPr lang="pt-BR" sz="1400" dirty="0"/>
              <a:t> ipsum dolor sit amet, consectetuer adipiscing elit. Maecenas porttitor congue massa. Fusce posuere, magna sed pulvinar ultricies, purus lectus malesuada libero, sit amet commodo magna eros quis urna.</a:t>
            </a:r>
          </a:p>
        </p:txBody>
      </p:sp>
      <p:sp>
        <p:nvSpPr>
          <p:cNvPr id="56" name="CaixaDeTexto 55">
            <a:extLst>
              <a:ext uri="{FF2B5EF4-FFF2-40B4-BE49-F238E27FC236}">
                <a16:creationId xmlns:a16="http://schemas.microsoft.com/office/drawing/2014/main" id="{806A10ED-A7B4-490D-38D7-87100139C020}"/>
              </a:ext>
            </a:extLst>
          </p:cNvPr>
          <p:cNvSpPr txBox="1"/>
          <p:nvPr/>
        </p:nvSpPr>
        <p:spPr>
          <a:xfrm>
            <a:off x="2875411" y="4056958"/>
            <a:ext cx="31381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/>
              <a:t>Lorem ipsum dolor sit amet, consectetuer adipiscing elit. Maecenas porttitor congue massa.</a:t>
            </a:r>
          </a:p>
          <a:p>
            <a:r>
              <a:rPr lang="pt-BR" sz="1400" dirty="0" err="1"/>
              <a:t>Fusce</a:t>
            </a:r>
            <a:r>
              <a:rPr lang="pt-BR" sz="1400" dirty="0"/>
              <a:t> </a:t>
            </a:r>
            <a:r>
              <a:rPr lang="pt-BR" sz="1400" dirty="0" err="1"/>
              <a:t>posuere</a:t>
            </a:r>
            <a:r>
              <a:rPr lang="pt-BR" sz="1400" dirty="0"/>
              <a:t>, magna </a:t>
            </a:r>
            <a:r>
              <a:rPr lang="pt-BR" sz="1400" dirty="0" err="1"/>
              <a:t>sed</a:t>
            </a:r>
            <a:r>
              <a:rPr lang="pt-BR" sz="1400" dirty="0"/>
              <a:t> </a:t>
            </a:r>
            <a:r>
              <a:rPr lang="pt-BR" sz="1400" dirty="0" err="1"/>
              <a:t>pulvinar</a:t>
            </a:r>
            <a:r>
              <a:rPr lang="pt-BR" sz="1400" dirty="0"/>
              <a:t> </a:t>
            </a:r>
            <a:r>
              <a:rPr lang="pt-BR" sz="1400" dirty="0" err="1"/>
              <a:t>ultricies</a:t>
            </a:r>
            <a:r>
              <a:rPr lang="pt-BR" sz="1400" dirty="0"/>
              <a:t>, </a:t>
            </a:r>
            <a:r>
              <a:rPr lang="pt-BR" sz="1400" dirty="0" err="1"/>
              <a:t>purus</a:t>
            </a:r>
            <a:r>
              <a:rPr lang="pt-BR" sz="1400" dirty="0"/>
              <a:t> </a:t>
            </a:r>
            <a:r>
              <a:rPr lang="pt-BR" sz="1400" dirty="0" err="1"/>
              <a:t>lectus</a:t>
            </a:r>
            <a:r>
              <a:rPr lang="pt-BR" sz="1400" dirty="0"/>
              <a:t> </a:t>
            </a:r>
            <a:r>
              <a:rPr lang="pt-BR" sz="1400" dirty="0" err="1"/>
              <a:t>malesuada</a:t>
            </a:r>
            <a:r>
              <a:rPr lang="pt-BR" sz="1400" dirty="0"/>
              <a:t> libero, </a:t>
            </a:r>
            <a:r>
              <a:rPr lang="pt-BR" sz="1400" dirty="0" err="1"/>
              <a:t>sit</a:t>
            </a:r>
            <a:r>
              <a:rPr lang="pt-BR" sz="1400" dirty="0"/>
              <a:t> </a:t>
            </a:r>
            <a:r>
              <a:rPr lang="pt-BR" sz="1400" dirty="0" err="1"/>
              <a:t>amet</a:t>
            </a:r>
            <a:r>
              <a:rPr lang="pt-BR" sz="1400" dirty="0"/>
              <a:t> </a:t>
            </a:r>
            <a:r>
              <a:rPr lang="pt-BR" sz="1400" dirty="0" err="1"/>
              <a:t>commodo</a:t>
            </a:r>
            <a:r>
              <a:rPr lang="pt-BR" sz="1400" dirty="0"/>
              <a:t> magna </a:t>
            </a:r>
            <a:r>
              <a:rPr lang="pt-BR" sz="1400" dirty="0" err="1"/>
              <a:t>eros</a:t>
            </a:r>
            <a:r>
              <a:rPr lang="pt-BR" sz="1400" dirty="0"/>
              <a:t> quis urna.</a:t>
            </a:r>
          </a:p>
        </p:txBody>
      </p:sp>
      <p:sp>
        <p:nvSpPr>
          <p:cNvPr id="57" name="CaixaDeTexto 56">
            <a:extLst>
              <a:ext uri="{FF2B5EF4-FFF2-40B4-BE49-F238E27FC236}">
                <a16:creationId xmlns:a16="http://schemas.microsoft.com/office/drawing/2014/main" id="{9D6ADF83-57A3-FCE3-A2D5-14C865293D5C}"/>
              </a:ext>
            </a:extLst>
          </p:cNvPr>
          <p:cNvSpPr txBox="1"/>
          <p:nvPr/>
        </p:nvSpPr>
        <p:spPr>
          <a:xfrm>
            <a:off x="7963571" y="4056958"/>
            <a:ext cx="31381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err="1"/>
              <a:t>Lorem</a:t>
            </a:r>
            <a:r>
              <a:rPr lang="pt-BR" sz="1400" dirty="0"/>
              <a:t> ipsum dolor sit amet, consectetuer adipiscing elit. Maecenas porttitor congue massa. Fusce posuere, magna sed pulvinar ultricies, purus lectus malesuada libero, sit amet commodo magna eros quis urna.</a:t>
            </a:r>
          </a:p>
        </p:txBody>
      </p:sp>
    </p:spTree>
    <p:extLst>
      <p:ext uri="{BB962C8B-B14F-4D97-AF65-F5344CB8AC3E}">
        <p14:creationId xmlns:p14="http://schemas.microsoft.com/office/powerpoint/2010/main" val="1662571274"/>
      </p:ext>
    </p:extLst>
  </p:cSld>
  <p:clrMapOvr>
    <a:masterClrMapping/>
  </p:clrMapOvr>
  <p:transition spd="slow">
    <p:comb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1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2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nodeType="withEffect" p14:presetBounceEnd="6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5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6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nodeType="withEffect" p14:presetBounceEnd="60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9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0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Tela de computador com texto preto sobre fundo branco&#10;&#10;Descrição gerada automaticamente com confiança média">
            <a:extLst>
              <a:ext uri="{FF2B5EF4-FFF2-40B4-BE49-F238E27FC236}">
                <a16:creationId xmlns:a16="http://schemas.microsoft.com/office/drawing/2014/main" id="{4CE0123C-308B-447A-BAB2-C52F90386B5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" y="0"/>
            <a:ext cx="12189532" cy="6858000"/>
          </a:xfrm>
          <a:prstGeom prst="rect">
            <a:avLst/>
          </a:prstGeom>
        </p:spPr>
      </p:pic>
      <p:sp>
        <p:nvSpPr>
          <p:cNvPr id="7" name="Subtítulo 2">
            <a:extLst>
              <a:ext uri="{FF2B5EF4-FFF2-40B4-BE49-F238E27FC236}">
                <a16:creationId xmlns:a16="http://schemas.microsoft.com/office/drawing/2014/main" id="{2985CC9C-812A-A8DD-26CE-4C9265269DF9}"/>
              </a:ext>
            </a:extLst>
          </p:cNvPr>
          <p:cNvSpPr txBox="1">
            <a:spLocks/>
          </p:cNvSpPr>
          <p:nvPr/>
        </p:nvSpPr>
        <p:spPr>
          <a:xfrm>
            <a:off x="2316480" y="701336"/>
            <a:ext cx="7559040" cy="612559"/>
          </a:xfrm>
          <a:prstGeom prst="roundRect">
            <a:avLst>
              <a:gd name="adj" fmla="val 14522"/>
            </a:avLst>
          </a:prstGeom>
          <a:solidFill>
            <a:schemeClr val="accent1"/>
          </a:solidFill>
          <a:effectLst>
            <a:outerShdw dist="101600" dir="1200000" algn="tl" rotWithShape="0">
              <a:schemeClr val="accent5"/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pt-BR" dirty="0">
              <a:solidFill>
                <a:schemeClr val="accent5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8DA560B-E51C-FDE5-6413-7499F494F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>
                <a:solidFill>
                  <a:schemeClr val="accent6"/>
                </a:solidFill>
              </a:rPr>
              <a:t>Saldos</a:t>
            </a: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008E9718-4102-DC7C-7A0C-79C5D6F63AC1}"/>
              </a:ext>
            </a:extLst>
          </p:cNvPr>
          <p:cNvSpPr/>
          <p:nvPr/>
        </p:nvSpPr>
        <p:spPr>
          <a:xfrm>
            <a:off x="6395195" y="1979719"/>
            <a:ext cx="2228850" cy="477262"/>
          </a:xfrm>
          <a:prstGeom prst="roundRect">
            <a:avLst/>
          </a:prstGeom>
          <a:solidFill>
            <a:schemeClr val="accent4"/>
          </a:solidFill>
          <a:ln>
            <a:solidFill>
              <a:schemeClr val="accent5"/>
            </a:solidFill>
          </a:ln>
          <a:effectLst>
            <a:outerShdw dist="101600" dir="1200000" algn="tl" rotWithShape="0">
              <a:schemeClr val="accent5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DADC1999-261E-59AD-0532-18958574BDFD}"/>
              </a:ext>
            </a:extLst>
          </p:cNvPr>
          <p:cNvSpPr/>
          <p:nvPr/>
        </p:nvSpPr>
        <p:spPr>
          <a:xfrm>
            <a:off x="3371850" y="4640320"/>
            <a:ext cx="5448300" cy="540184"/>
          </a:xfrm>
          <a:prstGeom prst="roundRect">
            <a:avLst/>
          </a:prstGeom>
          <a:ln>
            <a:solidFill>
              <a:schemeClr val="accent5"/>
            </a:solidFill>
          </a:ln>
          <a:effectLst>
            <a:outerShdw dist="101600" dir="1200000" algn="tl" rotWithShape="0">
              <a:schemeClr val="accent5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400" dirty="0">
              <a:latin typeface="Arial Rounded MT" panose="02000506050000020004" pitchFamily="2" charset="0"/>
            </a:endParaRP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461A2837-8A45-D887-4B00-CA660DF213FD}"/>
              </a:ext>
            </a:extLst>
          </p:cNvPr>
          <p:cNvSpPr/>
          <p:nvPr/>
        </p:nvSpPr>
        <p:spPr>
          <a:xfrm>
            <a:off x="6395195" y="2648524"/>
            <a:ext cx="2228850" cy="477262"/>
          </a:xfrm>
          <a:prstGeom prst="roundRect">
            <a:avLst/>
          </a:prstGeom>
          <a:ln>
            <a:solidFill>
              <a:schemeClr val="accent5"/>
            </a:solidFill>
          </a:ln>
          <a:effectLst>
            <a:outerShdw dist="101600" dir="1200000" algn="tl" rotWithShape="0">
              <a:schemeClr val="accent5"/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aphicFrame>
        <p:nvGraphicFramePr>
          <p:cNvPr id="11" name="Objeto 10">
            <a:extLst>
              <a:ext uri="{FF2B5EF4-FFF2-40B4-BE49-F238E27FC236}">
                <a16:creationId xmlns:a16="http://schemas.microsoft.com/office/drawing/2014/main" id="{764CD531-84B4-6A3B-71CD-95328231C89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31125345"/>
              </p:ext>
            </p:extLst>
          </p:nvPr>
        </p:nvGraphicFramePr>
        <p:xfrm>
          <a:off x="3767931" y="1710532"/>
          <a:ext cx="4656138" cy="3436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3" imgW="4655785" imgH="3436494" progId="Excel.Sheet.12">
                  <p:embed/>
                </p:oleObj>
              </mc:Choice>
              <mc:Fallback>
                <p:oleObj name="Worksheet" r:id="rId3" imgW="4655785" imgH="3436494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767931" y="1710532"/>
                        <a:ext cx="4656138" cy="34369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99212253"/>
      </p:ext>
    </p:extLst>
  </p:cSld>
  <p:clrMapOvr>
    <a:masterClrMapping/>
  </p:clrMapOvr>
  <p:transition spd="slow">
    <p:comb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Tela de computador com texto preto sobre fundo verde&#10;&#10;Descrição gerada automaticamente com confiança média">
            <a:extLst>
              <a:ext uri="{FF2B5EF4-FFF2-40B4-BE49-F238E27FC236}">
                <a16:creationId xmlns:a16="http://schemas.microsoft.com/office/drawing/2014/main" id="{3EC9942F-A473-4012-6A83-155177DEC41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" y="0"/>
            <a:ext cx="12189532" cy="6858000"/>
          </a:xfrm>
          <a:prstGeom prst="rect">
            <a:avLst/>
          </a:prstGeom>
        </p:spPr>
      </p:pic>
      <p:sp>
        <p:nvSpPr>
          <p:cNvPr id="7" name="Subtítulo 2">
            <a:extLst>
              <a:ext uri="{FF2B5EF4-FFF2-40B4-BE49-F238E27FC236}">
                <a16:creationId xmlns:a16="http://schemas.microsoft.com/office/drawing/2014/main" id="{2985CC9C-812A-A8DD-26CE-4C9265269DF9}"/>
              </a:ext>
            </a:extLst>
          </p:cNvPr>
          <p:cNvSpPr txBox="1">
            <a:spLocks/>
          </p:cNvSpPr>
          <p:nvPr/>
        </p:nvSpPr>
        <p:spPr>
          <a:xfrm>
            <a:off x="2316480" y="701336"/>
            <a:ext cx="7559040" cy="612559"/>
          </a:xfrm>
          <a:prstGeom prst="roundRect">
            <a:avLst>
              <a:gd name="adj" fmla="val 14522"/>
            </a:avLst>
          </a:prstGeom>
          <a:solidFill>
            <a:schemeClr val="accent1"/>
          </a:solidFill>
          <a:effectLst>
            <a:outerShdw dist="101600" dir="1200000" algn="tl" rotWithShape="0">
              <a:schemeClr val="accent5"/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pt-BR" dirty="0">
              <a:solidFill>
                <a:schemeClr val="accent5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8DA560B-E51C-FDE5-6413-7499F494F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>
                <a:solidFill>
                  <a:schemeClr val="accent6"/>
                </a:solidFill>
              </a:rPr>
              <a:t>Ciclo de Vida Financeira</a:t>
            </a:r>
          </a:p>
        </p:txBody>
      </p:sp>
      <p:sp>
        <p:nvSpPr>
          <p:cNvPr id="43" name="Retângulo 42">
            <a:extLst>
              <a:ext uri="{FF2B5EF4-FFF2-40B4-BE49-F238E27FC236}">
                <a16:creationId xmlns:a16="http://schemas.microsoft.com/office/drawing/2014/main" id="{DC3F1FFD-B82A-12D4-D513-A1E2CC9712A8}"/>
              </a:ext>
            </a:extLst>
          </p:cNvPr>
          <p:cNvSpPr/>
          <p:nvPr/>
        </p:nvSpPr>
        <p:spPr>
          <a:xfrm>
            <a:off x="2095017" y="2015231"/>
            <a:ext cx="1967693" cy="361006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4" name="Retângulo 43">
            <a:extLst>
              <a:ext uri="{FF2B5EF4-FFF2-40B4-BE49-F238E27FC236}">
                <a16:creationId xmlns:a16="http://schemas.microsoft.com/office/drawing/2014/main" id="{2F2A5586-054E-11C2-2C0A-BA5BB507E6E1}"/>
              </a:ext>
            </a:extLst>
          </p:cNvPr>
          <p:cNvSpPr/>
          <p:nvPr/>
        </p:nvSpPr>
        <p:spPr>
          <a:xfrm>
            <a:off x="4057772" y="2015231"/>
            <a:ext cx="1498076" cy="3610065"/>
          </a:xfrm>
          <a:prstGeom prst="rect">
            <a:avLst/>
          </a:prstGeom>
          <a:solidFill>
            <a:srgbClr val="DCEF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5" name="Retângulo 44">
            <a:extLst>
              <a:ext uri="{FF2B5EF4-FFF2-40B4-BE49-F238E27FC236}">
                <a16:creationId xmlns:a16="http://schemas.microsoft.com/office/drawing/2014/main" id="{9EEE2697-D3CD-33CF-8C60-9FB881A05FE6}"/>
              </a:ext>
            </a:extLst>
          </p:cNvPr>
          <p:cNvSpPr/>
          <p:nvPr/>
        </p:nvSpPr>
        <p:spPr>
          <a:xfrm>
            <a:off x="5555847" y="2015231"/>
            <a:ext cx="1962753" cy="3610065"/>
          </a:xfrm>
          <a:prstGeom prst="rect">
            <a:avLst/>
          </a:prstGeom>
          <a:solidFill>
            <a:srgbClr val="C7E7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6" name="Retângulo 45">
            <a:extLst>
              <a:ext uri="{FF2B5EF4-FFF2-40B4-BE49-F238E27FC236}">
                <a16:creationId xmlns:a16="http://schemas.microsoft.com/office/drawing/2014/main" id="{7F5480CB-A4D0-88C6-7467-ADF53E1BBCBB}"/>
              </a:ext>
            </a:extLst>
          </p:cNvPr>
          <p:cNvSpPr/>
          <p:nvPr/>
        </p:nvSpPr>
        <p:spPr>
          <a:xfrm>
            <a:off x="7518601" y="2015231"/>
            <a:ext cx="1046666" cy="3610065"/>
          </a:xfrm>
          <a:prstGeom prst="rect">
            <a:avLst/>
          </a:prstGeom>
          <a:solidFill>
            <a:srgbClr val="A7DA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7" name="Retângulo 46">
            <a:extLst>
              <a:ext uri="{FF2B5EF4-FFF2-40B4-BE49-F238E27FC236}">
                <a16:creationId xmlns:a16="http://schemas.microsoft.com/office/drawing/2014/main" id="{97F8CC17-DF28-9D62-9924-029805076907}"/>
              </a:ext>
            </a:extLst>
          </p:cNvPr>
          <p:cNvSpPr/>
          <p:nvPr/>
        </p:nvSpPr>
        <p:spPr>
          <a:xfrm>
            <a:off x="8565266" y="2015231"/>
            <a:ext cx="1531715" cy="3610065"/>
          </a:xfrm>
          <a:prstGeom prst="rect">
            <a:avLst/>
          </a:prstGeom>
          <a:solidFill>
            <a:srgbClr val="86CE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8" name="Forma Livre: Forma 47">
            <a:extLst>
              <a:ext uri="{FF2B5EF4-FFF2-40B4-BE49-F238E27FC236}">
                <a16:creationId xmlns:a16="http://schemas.microsoft.com/office/drawing/2014/main" id="{5ED98FAB-2CE5-7948-1B35-29D12C86367F}"/>
              </a:ext>
            </a:extLst>
          </p:cNvPr>
          <p:cNvSpPr/>
          <p:nvPr/>
        </p:nvSpPr>
        <p:spPr>
          <a:xfrm>
            <a:off x="2091151" y="2813747"/>
            <a:ext cx="8005827" cy="2809488"/>
          </a:xfrm>
          <a:custGeom>
            <a:avLst/>
            <a:gdLst>
              <a:gd name="connsiteX0" fmla="*/ 0 w 7674016"/>
              <a:gd name="connsiteY0" fmla="*/ 2517536 h 2517536"/>
              <a:gd name="connsiteX1" fmla="*/ 1724628 w 7674016"/>
              <a:gd name="connsiteY1" fmla="*/ 2112422 h 2517536"/>
              <a:gd name="connsiteX2" fmla="*/ 3264061 w 7674016"/>
              <a:gd name="connsiteY2" fmla="*/ 1707308 h 2517536"/>
              <a:gd name="connsiteX3" fmla="*/ 5822066 w 7674016"/>
              <a:gd name="connsiteY3" fmla="*/ 40553 h 2517536"/>
              <a:gd name="connsiteX4" fmla="*/ 7674016 w 7674016"/>
              <a:gd name="connsiteY4" fmla="*/ 677161 h 2517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74016" h="2517536">
                <a:moveTo>
                  <a:pt x="0" y="2517536"/>
                </a:moveTo>
                <a:lnTo>
                  <a:pt x="1724628" y="2112422"/>
                </a:lnTo>
                <a:cubicBezTo>
                  <a:pt x="2268638" y="1977384"/>
                  <a:pt x="2581155" y="2052619"/>
                  <a:pt x="3264061" y="1707308"/>
                </a:cubicBezTo>
                <a:cubicBezTo>
                  <a:pt x="3946967" y="1361997"/>
                  <a:pt x="5087074" y="212244"/>
                  <a:pt x="5822066" y="40553"/>
                </a:cubicBezTo>
                <a:cubicBezTo>
                  <a:pt x="6557058" y="-131138"/>
                  <a:pt x="7115537" y="273011"/>
                  <a:pt x="7674016" y="677161"/>
                </a:cubicBezTo>
              </a:path>
            </a:pathLst>
          </a:cu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9" name="CaixaDeTexto 48">
            <a:extLst>
              <a:ext uri="{FF2B5EF4-FFF2-40B4-BE49-F238E27FC236}">
                <a16:creationId xmlns:a16="http://schemas.microsoft.com/office/drawing/2014/main" id="{43E3F1E8-F184-2608-0292-CA4217D5AD58}"/>
              </a:ext>
            </a:extLst>
          </p:cNvPr>
          <p:cNvSpPr txBox="1"/>
          <p:nvPr/>
        </p:nvSpPr>
        <p:spPr>
          <a:xfrm rot="16200000">
            <a:off x="1453647" y="3666374"/>
            <a:ext cx="7601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400" dirty="0"/>
              <a:t>RENDA</a:t>
            </a:r>
          </a:p>
        </p:txBody>
      </p:sp>
      <p:sp>
        <p:nvSpPr>
          <p:cNvPr id="50" name="CaixaDeTexto 49">
            <a:extLst>
              <a:ext uri="{FF2B5EF4-FFF2-40B4-BE49-F238E27FC236}">
                <a16:creationId xmlns:a16="http://schemas.microsoft.com/office/drawing/2014/main" id="{AFDE4E25-63B4-CD6B-8C32-913AAA169312}"/>
              </a:ext>
            </a:extLst>
          </p:cNvPr>
          <p:cNvSpPr txBox="1"/>
          <p:nvPr/>
        </p:nvSpPr>
        <p:spPr>
          <a:xfrm>
            <a:off x="5802329" y="5923845"/>
            <a:ext cx="6992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400" dirty="0"/>
              <a:t>IDADE</a:t>
            </a:r>
          </a:p>
        </p:txBody>
      </p: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630409CE-06D2-08D8-18B6-E6635E79F03E}"/>
              </a:ext>
            </a:extLst>
          </p:cNvPr>
          <p:cNvSpPr txBox="1"/>
          <p:nvPr/>
        </p:nvSpPr>
        <p:spPr>
          <a:xfrm>
            <a:off x="2022251" y="5633395"/>
            <a:ext cx="82189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/>
              <a:t>0                  10                  20                  30                   40                  50                  60                  70                  80</a:t>
            </a:r>
          </a:p>
        </p:txBody>
      </p:sp>
      <p:sp>
        <p:nvSpPr>
          <p:cNvPr id="52" name="CaixaDeTexto 51">
            <a:extLst>
              <a:ext uri="{FF2B5EF4-FFF2-40B4-BE49-F238E27FC236}">
                <a16:creationId xmlns:a16="http://schemas.microsoft.com/office/drawing/2014/main" id="{9962E6D9-DD31-4902-00A1-7A9C088EE076}"/>
              </a:ext>
            </a:extLst>
          </p:cNvPr>
          <p:cNvSpPr txBox="1"/>
          <p:nvPr/>
        </p:nvSpPr>
        <p:spPr>
          <a:xfrm>
            <a:off x="2418265" y="2145865"/>
            <a:ext cx="1321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/>
              <a:t>Dependente</a:t>
            </a:r>
          </a:p>
        </p:txBody>
      </p: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FB467650-25B2-CCD9-EAC3-CC5806924789}"/>
              </a:ext>
            </a:extLst>
          </p:cNvPr>
          <p:cNvSpPr txBox="1"/>
          <p:nvPr/>
        </p:nvSpPr>
        <p:spPr>
          <a:xfrm>
            <a:off x="4056444" y="2145865"/>
            <a:ext cx="1500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/>
              <a:t>Independente</a:t>
            </a:r>
          </a:p>
        </p:txBody>
      </p:sp>
      <p:sp>
        <p:nvSpPr>
          <p:cNvPr id="54" name="CaixaDeTexto 53">
            <a:extLst>
              <a:ext uri="{FF2B5EF4-FFF2-40B4-BE49-F238E27FC236}">
                <a16:creationId xmlns:a16="http://schemas.microsoft.com/office/drawing/2014/main" id="{39F168BC-42F6-57C0-EC5C-3C97BC0B6595}"/>
              </a:ext>
            </a:extLst>
          </p:cNvPr>
          <p:cNvSpPr txBox="1"/>
          <p:nvPr/>
        </p:nvSpPr>
        <p:spPr>
          <a:xfrm>
            <a:off x="5825734" y="2145865"/>
            <a:ext cx="13420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/>
              <a:t>Crescimento</a:t>
            </a:r>
          </a:p>
        </p:txBody>
      </p:sp>
      <p:sp>
        <p:nvSpPr>
          <p:cNvPr id="55" name="CaixaDeTexto 54">
            <a:extLst>
              <a:ext uri="{FF2B5EF4-FFF2-40B4-BE49-F238E27FC236}">
                <a16:creationId xmlns:a16="http://schemas.microsoft.com/office/drawing/2014/main" id="{91820AF0-5241-4C84-0D8F-ADB2AB2F2170}"/>
              </a:ext>
            </a:extLst>
          </p:cNvPr>
          <p:cNvSpPr txBox="1"/>
          <p:nvPr/>
        </p:nvSpPr>
        <p:spPr>
          <a:xfrm>
            <a:off x="7417405" y="2145865"/>
            <a:ext cx="1249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/>
              <a:t>Maturidade</a:t>
            </a:r>
          </a:p>
        </p:txBody>
      </p:sp>
      <p:sp>
        <p:nvSpPr>
          <p:cNvPr id="56" name="CaixaDeTexto 55">
            <a:extLst>
              <a:ext uri="{FF2B5EF4-FFF2-40B4-BE49-F238E27FC236}">
                <a16:creationId xmlns:a16="http://schemas.microsoft.com/office/drawing/2014/main" id="{CCF64349-D69F-7B30-111A-80B9789C3907}"/>
              </a:ext>
            </a:extLst>
          </p:cNvPr>
          <p:cNvSpPr txBox="1"/>
          <p:nvPr/>
        </p:nvSpPr>
        <p:spPr>
          <a:xfrm>
            <a:off x="8558045" y="2145865"/>
            <a:ext cx="1511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/>
              <a:t>Aposentadoria</a:t>
            </a:r>
          </a:p>
        </p:txBody>
      </p:sp>
      <p:cxnSp>
        <p:nvCxnSpPr>
          <p:cNvPr id="40" name="Conector de Seta Reta 39">
            <a:extLst>
              <a:ext uri="{FF2B5EF4-FFF2-40B4-BE49-F238E27FC236}">
                <a16:creationId xmlns:a16="http://schemas.microsoft.com/office/drawing/2014/main" id="{3AE3CC32-CAF4-58FB-089A-7C131265ABE7}"/>
              </a:ext>
            </a:extLst>
          </p:cNvPr>
          <p:cNvCxnSpPr>
            <a:cxnSpLocks/>
          </p:cNvCxnSpPr>
          <p:nvPr/>
        </p:nvCxnSpPr>
        <p:spPr>
          <a:xfrm>
            <a:off x="1990846" y="5625296"/>
            <a:ext cx="832219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2" name="Conector de Seta Reta 41">
            <a:extLst>
              <a:ext uri="{FF2B5EF4-FFF2-40B4-BE49-F238E27FC236}">
                <a16:creationId xmlns:a16="http://schemas.microsoft.com/office/drawing/2014/main" id="{4A0825A0-41D9-CD62-3AA7-D4C571F1B615}"/>
              </a:ext>
            </a:extLst>
          </p:cNvPr>
          <p:cNvCxnSpPr/>
          <p:nvPr/>
        </p:nvCxnSpPr>
        <p:spPr>
          <a:xfrm flipV="1">
            <a:off x="2095018" y="1716682"/>
            <a:ext cx="0" cy="404751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8133908"/>
      </p:ext>
    </p:extLst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Tela de computador com texto preto sobre fundo branco&#10;&#10;Descrição gerada automaticamente com confiança média">
            <a:extLst>
              <a:ext uri="{FF2B5EF4-FFF2-40B4-BE49-F238E27FC236}">
                <a16:creationId xmlns:a16="http://schemas.microsoft.com/office/drawing/2014/main" id="{0C531A75-07B5-3B05-975D-E63781C4A29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" y="0"/>
            <a:ext cx="12189532" cy="6858000"/>
          </a:xfrm>
          <a:prstGeom prst="rect">
            <a:avLst/>
          </a:prstGeom>
        </p:spPr>
      </p:pic>
      <p:sp>
        <p:nvSpPr>
          <p:cNvPr id="7" name="Subtítulo 2">
            <a:extLst>
              <a:ext uri="{FF2B5EF4-FFF2-40B4-BE49-F238E27FC236}">
                <a16:creationId xmlns:a16="http://schemas.microsoft.com/office/drawing/2014/main" id="{2985CC9C-812A-A8DD-26CE-4C9265269DF9}"/>
              </a:ext>
            </a:extLst>
          </p:cNvPr>
          <p:cNvSpPr txBox="1">
            <a:spLocks/>
          </p:cNvSpPr>
          <p:nvPr/>
        </p:nvSpPr>
        <p:spPr>
          <a:xfrm>
            <a:off x="2316480" y="701336"/>
            <a:ext cx="7559040" cy="612559"/>
          </a:xfrm>
          <a:prstGeom prst="roundRect">
            <a:avLst>
              <a:gd name="adj" fmla="val 14522"/>
            </a:avLst>
          </a:prstGeom>
          <a:solidFill>
            <a:schemeClr val="accent1"/>
          </a:solidFill>
          <a:effectLst>
            <a:outerShdw dist="101600" dir="1200000" algn="tl" rotWithShape="0">
              <a:schemeClr val="accent5"/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pt-BR" dirty="0">
              <a:solidFill>
                <a:schemeClr val="accent5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8DA560B-E51C-FDE5-6413-7499F494F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>
                <a:solidFill>
                  <a:schemeClr val="accent6"/>
                </a:solidFill>
              </a:rPr>
              <a:t>Investimentos</a:t>
            </a:r>
          </a:p>
        </p:txBody>
      </p:sp>
      <p:graphicFrame>
        <p:nvGraphicFramePr>
          <p:cNvPr id="31" name="Gráfico 30">
            <a:extLst>
              <a:ext uri="{FF2B5EF4-FFF2-40B4-BE49-F238E27FC236}">
                <a16:creationId xmlns:a16="http://schemas.microsoft.com/office/drawing/2014/main" id="{B952CE2C-2FB3-55D9-CCF2-FC0EAF9E225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39508630"/>
              </p:ext>
            </p:extLst>
          </p:nvPr>
        </p:nvGraphicFramePr>
        <p:xfrm>
          <a:off x="7647956" y="1509983"/>
          <a:ext cx="3439144" cy="1752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37" name="Tabela 37">
            <a:extLst>
              <a:ext uri="{FF2B5EF4-FFF2-40B4-BE49-F238E27FC236}">
                <a16:creationId xmlns:a16="http://schemas.microsoft.com/office/drawing/2014/main" id="{005960C9-3495-7BD3-F1CF-27FC64696D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6367151"/>
              </p:ext>
            </p:extLst>
          </p:nvPr>
        </p:nvGraphicFramePr>
        <p:xfrm>
          <a:off x="1104899" y="1640939"/>
          <a:ext cx="6845166" cy="716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54048">
                  <a:extLst>
                    <a:ext uri="{9D8B030D-6E8A-4147-A177-3AD203B41FA5}">
                      <a16:colId xmlns:a16="http://schemas.microsoft.com/office/drawing/2014/main" val="1187152118"/>
                    </a:ext>
                  </a:extLst>
                </a:gridCol>
                <a:gridCol w="871855">
                  <a:extLst>
                    <a:ext uri="{9D8B030D-6E8A-4147-A177-3AD203B41FA5}">
                      <a16:colId xmlns:a16="http://schemas.microsoft.com/office/drawing/2014/main" val="3493257959"/>
                    </a:ext>
                  </a:extLst>
                </a:gridCol>
                <a:gridCol w="1406421">
                  <a:extLst>
                    <a:ext uri="{9D8B030D-6E8A-4147-A177-3AD203B41FA5}">
                      <a16:colId xmlns:a16="http://schemas.microsoft.com/office/drawing/2014/main" val="2721073931"/>
                    </a:ext>
                  </a:extLst>
                </a:gridCol>
                <a:gridCol w="1406421">
                  <a:extLst>
                    <a:ext uri="{9D8B030D-6E8A-4147-A177-3AD203B41FA5}">
                      <a16:colId xmlns:a16="http://schemas.microsoft.com/office/drawing/2014/main" val="95788800"/>
                    </a:ext>
                  </a:extLst>
                </a:gridCol>
                <a:gridCol w="1406421">
                  <a:extLst>
                    <a:ext uri="{9D8B030D-6E8A-4147-A177-3AD203B41FA5}">
                      <a16:colId xmlns:a16="http://schemas.microsoft.com/office/drawing/2014/main" val="78048903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pt-BR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INDEX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100" kern="1200" dirty="0">
                        <a:solidFill>
                          <a:srgbClr val="00B05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pt-BR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INVESTIMENTOS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pt-BR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VALOR ATUAL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pt-BR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ROI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066167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40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50.123,98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dirty="0">
                          <a:latin typeface="Arial Rounded MT" panose="02000506050000020004" pitchFamily="2" charset="0"/>
                        </a:rPr>
                        <a:t>1,43%</a:t>
                      </a:r>
                      <a:endParaRPr lang="pt-BR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40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R$7.000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400" kern="1200" dirty="0">
                          <a:solidFill>
                            <a:schemeClr val="accent1"/>
                          </a:solidFill>
                          <a:latin typeface="+mj-lt"/>
                          <a:ea typeface="+mn-ea"/>
                          <a:cs typeface="+mn-cs"/>
                        </a:rPr>
                        <a:t>R$8.403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kern="1200" dirty="0">
                          <a:solidFill>
                            <a:schemeClr val="accent1"/>
                          </a:solidFill>
                          <a:latin typeface="Arial Rounded MT" panose="02000506050000020004" pitchFamily="2" charset="0"/>
                          <a:ea typeface="+mn-ea"/>
                          <a:cs typeface="+mn-cs"/>
                        </a:rPr>
                        <a:t>+20,2%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319571"/>
                  </a:ext>
                </a:extLst>
              </a:tr>
            </a:tbl>
          </a:graphicData>
        </a:graphic>
      </p:graphicFrame>
      <p:sp>
        <p:nvSpPr>
          <p:cNvPr id="38" name="CaixaDeTexto 37">
            <a:extLst>
              <a:ext uri="{FF2B5EF4-FFF2-40B4-BE49-F238E27FC236}">
                <a16:creationId xmlns:a16="http://schemas.microsoft.com/office/drawing/2014/main" id="{6D043F5A-6D71-2426-33FE-CEC3FD7C68D6}"/>
              </a:ext>
            </a:extLst>
          </p:cNvPr>
          <p:cNvSpPr txBox="1"/>
          <p:nvPr/>
        </p:nvSpPr>
        <p:spPr>
          <a:xfrm>
            <a:off x="10264439" y="1742925"/>
            <a:ext cx="8226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100" dirty="0"/>
              <a:t>CARTEIRA</a:t>
            </a:r>
          </a:p>
        </p:txBody>
      </p:sp>
      <p:graphicFrame>
        <p:nvGraphicFramePr>
          <p:cNvPr id="40" name="Objeto 39">
            <a:extLst>
              <a:ext uri="{FF2B5EF4-FFF2-40B4-BE49-F238E27FC236}">
                <a16:creationId xmlns:a16="http://schemas.microsoft.com/office/drawing/2014/main" id="{87A65172-F9BB-66B7-8AA8-CB4A94BDDBE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86147239"/>
              </p:ext>
            </p:extLst>
          </p:nvPr>
        </p:nvGraphicFramePr>
        <p:xfrm>
          <a:off x="1104900" y="3378200"/>
          <a:ext cx="9982200" cy="2727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4" imgW="9982271" imgH="2728070" progId="Excel.Sheet.12">
                  <p:embed/>
                </p:oleObj>
              </mc:Choice>
              <mc:Fallback>
                <p:oleObj name="Worksheet" r:id="rId4" imgW="9982271" imgH="2728070" progId="Excel.Sheet.12">
                  <p:embed/>
                  <p:pic>
                    <p:nvPicPr>
                      <p:cNvPr id="39" name="Objeto 38">
                        <a:extLst>
                          <a:ext uri="{FF2B5EF4-FFF2-40B4-BE49-F238E27FC236}">
                            <a16:creationId xmlns:a16="http://schemas.microsoft.com/office/drawing/2014/main" id="{C08F3B85-4ED9-6530-A6F0-5AC6ACE11A4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104900" y="3378200"/>
                        <a:ext cx="9982200" cy="2727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43844561"/>
      </p:ext>
    </p:extLst>
  </p:cSld>
  <p:clrMapOvr>
    <a:masterClrMapping/>
  </p:clrMapOvr>
  <p:transition spd="slow">
    <p:comb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Padrão do plano de fundo&#10;&#10;Descrição gerada automaticamente">
            <a:extLst>
              <a:ext uri="{FF2B5EF4-FFF2-40B4-BE49-F238E27FC236}">
                <a16:creationId xmlns:a16="http://schemas.microsoft.com/office/drawing/2014/main" id="{B559E62E-116F-970B-176A-FC9759D8816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468" y="0"/>
            <a:ext cx="12189532" cy="6858000"/>
          </a:xfrm>
          <a:prstGeom prst="rect">
            <a:avLst/>
          </a:prstGeom>
        </p:spPr>
      </p:pic>
      <p:sp>
        <p:nvSpPr>
          <p:cNvPr id="4" name="Elipse 3">
            <a:extLst>
              <a:ext uri="{FF2B5EF4-FFF2-40B4-BE49-F238E27FC236}">
                <a16:creationId xmlns:a16="http://schemas.microsoft.com/office/drawing/2014/main" id="{68118F41-DCCA-ED99-BC8D-D88C2BD4813C}"/>
              </a:ext>
            </a:extLst>
          </p:cNvPr>
          <p:cNvSpPr/>
          <p:nvPr/>
        </p:nvSpPr>
        <p:spPr>
          <a:xfrm>
            <a:off x="1321112" y="5222066"/>
            <a:ext cx="738505" cy="738505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5"/>
            </a:solidFill>
          </a:ln>
          <a:effectLst>
            <a:outerShdw dist="101600" dir="1200000" algn="tl" rotWithShape="0">
              <a:schemeClr val="accent5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/>
          <a:lstStyle/>
          <a:p>
            <a:pPr algn="ctr"/>
            <a:r>
              <a:rPr lang="pt-BR" sz="4400" b="1" dirty="0">
                <a:solidFill>
                  <a:schemeClr val="accent5"/>
                </a:solidFill>
                <a:latin typeface="+mj-lt"/>
              </a:rPr>
              <a:t>$</a:t>
            </a:r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A86897DB-5480-8A10-8FF1-703F36402E1F}"/>
              </a:ext>
            </a:extLst>
          </p:cNvPr>
          <p:cNvSpPr/>
          <p:nvPr/>
        </p:nvSpPr>
        <p:spPr>
          <a:xfrm>
            <a:off x="527361" y="3858388"/>
            <a:ext cx="738505" cy="738505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5"/>
            </a:solidFill>
          </a:ln>
          <a:effectLst>
            <a:outerShdw dist="101600" dir="1200000" algn="tl" rotWithShape="0">
              <a:schemeClr val="accent5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/>
          <a:lstStyle/>
          <a:p>
            <a:pPr algn="ctr"/>
            <a:r>
              <a:rPr lang="pt-BR" sz="4400" b="1" dirty="0">
                <a:solidFill>
                  <a:schemeClr val="accent5"/>
                </a:solidFill>
                <a:latin typeface="+mj-lt"/>
              </a:rPr>
              <a:t>$</a:t>
            </a:r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3333B89A-33CA-7777-D7BF-CA49F993BA91}"/>
              </a:ext>
            </a:extLst>
          </p:cNvPr>
          <p:cNvSpPr/>
          <p:nvPr/>
        </p:nvSpPr>
        <p:spPr>
          <a:xfrm>
            <a:off x="1321112" y="2313981"/>
            <a:ext cx="578765" cy="578765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5"/>
            </a:solidFill>
          </a:ln>
          <a:effectLst>
            <a:outerShdw dist="101600" dir="1200000" algn="tl" rotWithShape="0">
              <a:schemeClr val="accent5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/>
          <a:lstStyle/>
          <a:p>
            <a:pPr algn="ctr"/>
            <a:r>
              <a:rPr lang="pt-BR" sz="3200" b="1" dirty="0">
                <a:solidFill>
                  <a:schemeClr val="accent5"/>
                </a:solidFill>
                <a:latin typeface="+mj-lt"/>
              </a:rPr>
              <a:t>$</a:t>
            </a:r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2B96DB96-B662-21B0-89AE-AD9B1F71E35B}"/>
              </a:ext>
            </a:extLst>
          </p:cNvPr>
          <p:cNvSpPr/>
          <p:nvPr/>
        </p:nvSpPr>
        <p:spPr>
          <a:xfrm>
            <a:off x="10032269" y="3648875"/>
            <a:ext cx="578765" cy="578765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5"/>
            </a:solidFill>
          </a:ln>
          <a:effectLst>
            <a:outerShdw dist="101600" dir="1200000" algn="tl" rotWithShape="0">
              <a:schemeClr val="accent5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/>
          <a:lstStyle/>
          <a:p>
            <a:pPr algn="ctr"/>
            <a:r>
              <a:rPr lang="pt-BR" sz="3200" b="1" dirty="0">
                <a:solidFill>
                  <a:schemeClr val="accent5"/>
                </a:solidFill>
                <a:latin typeface="+mj-lt"/>
              </a:rPr>
              <a:t>$</a:t>
            </a:r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C9E099AB-2D2F-08BC-1A71-6AC48CCA8BFD}"/>
              </a:ext>
            </a:extLst>
          </p:cNvPr>
          <p:cNvSpPr/>
          <p:nvPr/>
        </p:nvSpPr>
        <p:spPr>
          <a:xfrm>
            <a:off x="8363421" y="5591318"/>
            <a:ext cx="738505" cy="738505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5"/>
            </a:solidFill>
          </a:ln>
          <a:effectLst>
            <a:outerShdw dist="101600" dir="1200000" algn="tl" rotWithShape="0">
              <a:schemeClr val="accent5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/>
          <a:lstStyle/>
          <a:p>
            <a:pPr algn="ctr"/>
            <a:r>
              <a:rPr lang="pt-BR" sz="4400" b="1" dirty="0">
                <a:solidFill>
                  <a:schemeClr val="accent5"/>
                </a:solidFill>
                <a:latin typeface="+mj-lt"/>
              </a:rPr>
              <a:t>$</a:t>
            </a:r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5931993A-B334-ABEF-1813-84C48E6A246B}"/>
              </a:ext>
            </a:extLst>
          </p:cNvPr>
          <p:cNvSpPr/>
          <p:nvPr/>
        </p:nvSpPr>
        <p:spPr>
          <a:xfrm>
            <a:off x="8437095" y="528177"/>
            <a:ext cx="738505" cy="738505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5"/>
            </a:solidFill>
          </a:ln>
          <a:effectLst>
            <a:outerShdw dist="101600" dir="1200000" algn="tl" rotWithShape="0">
              <a:schemeClr val="accent5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/>
          <a:lstStyle/>
          <a:p>
            <a:pPr algn="ctr"/>
            <a:r>
              <a:rPr lang="pt-BR" sz="4400" b="1" dirty="0">
                <a:solidFill>
                  <a:schemeClr val="accent5"/>
                </a:solidFill>
                <a:latin typeface="+mj-lt"/>
              </a:rPr>
              <a:t>$</a:t>
            </a:r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CA3C00CA-A09E-BABC-EDF3-1EE45FAEFCF2}"/>
              </a:ext>
            </a:extLst>
          </p:cNvPr>
          <p:cNvSpPr/>
          <p:nvPr/>
        </p:nvSpPr>
        <p:spPr>
          <a:xfrm>
            <a:off x="10522970" y="1369703"/>
            <a:ext cx="578765" cy="578765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5"/>
            </a:solidFill>
          </a:ln>
          <a:effectLst>
            <a:outerShdw dist="101600" dir="1200000" algn="tl" rotWithShape="0">
              <a:schemeClr val="accent5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/>
          <a:lstStyle/>
          <a:p>
            <a:pPr algn="ctr"/>
            <a:r>
              <a:rPr lang="pt-BR" sz="3200" b="1" dirty="0">
                <a:solidFill>
                  <a:schemeClr val="accent5"/>
                </a:solidFill>
                <a:latin typeface="+mj-lt"/>
              </a:rPr>
              <a:t>$</a:t>
            </a: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4519D527-08F8-4B5E-4AC9-3D7FD3BBD29A}"/>
              </a:ext>
            </a:extLst>
          </p:cNvPr>
          <p:cNvSpPr txBox="1">
            <a:spLocks/>
          </p:cNvSpPr>
          <p:nvPr/>
        </p:nvSpPr>
        <p:spPr>
          <a:xfrm>
            <a:off x="3611880" y="1752452"/>
            <a:ext cx="4968240" cy="2387600"/>
          </a:xfrm>
          <a:prstGeom prst="rect">
            <a:avLst/>
          </a:prstGeom>
          <a:effectLst>
            <a:outerShdw dist="101600" dir="1200000" algn="tl" rotWithShape="0">
              <a:schemeClr val="accent5"/>
            </a:outerShdw>
          </a:effectLst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dist"/>
            <a:r>
              <a:rPr lang="pt-BR" sz="8800" b="1" dirty="0">
                <a:solidFill>
                  <a:schemeClr val="accent6"/>
                </a:solidFill>
              </a:rPr>
              <a:t>Controle</a:t>
            </a:r>
            <a:br>
              <a:rPr lang="pt-BR" sz="7200" b="1" dirty="0">
                <a:solidFill>
                  <a:schemeClr val="accent6"/>
                </a:solidFill>
              </a:rPr>
            </a:br>
            <a:r>
              <a:rPr lang="pt-BR" sz="7200" b="1" dirty="0">
                <a:solidFill>
                  <a:schemeClr val="accent6"/>
                </a:solidFill>
              </a:rPr>
              <a:t>Financeiro</a:t>
            </a:r>
          </a:p>
        </p:txBody>
      </p:sp>
      <p:sp>
        <p:nvSpPr>
          <p:cNvPr id="13" name="Subtítulo 2">
            <a:extLst>
              <a:ext uri="{FF2B5EF4-FFF2-40B4-BE49-F238E27FC236}">
                <a16:creationId xmlns:a16="http://schemas.microsoft.com/office/drawing/2014/main" id="{CA372EF3-A487-C8CE-2D10-111B860B22ED}"/>
              </a:ext>
            </a:extLst>
          </p:cNvPr>
          <p:cNvSpPr txBox="1">
            <a:spLocks/>
          </p:cNvSpPr>
          <p:nvPr/>
        </p:nvSpPr>
        <p:spPr>
          <a:xfrm>
            <a:off x="3611880" y="4079021"/>
            <a:ext cx="4968240" cy="650240"/>
          </a:xfrm>
          <a:prstGeom prst="roundRect">
            <a:avLst>
              <a:gd name="adj" fmla="val 17839"/>
            </a:avLst>
          </a:prstGeom>
          <a:solidFill>
            <a:schemeClr val="accent6"/>
          </a:solidFill>
          <a:effectLst>
            <a:outerShdw dist="101600" dir="1200000" algn="tl" rotWithShape="0">
              <a:schemeClr val="accent5"/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b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sz="3600" dirty="0">
                <a:solidFill>
                  <a:schemeClr val="accent5"/>
                </a:solidFill>
                <a:latin typeface="+mj-lt"/>
              </a:rPr>
              <a:t>2022</a:t>
            </a:r>
          </a:p>
        </p:txBody>
      </p:sp>
    </p:spTree>
    <p:extLst>
      <p:ext uri="{BB962C8B-B14F-4D97-AF65-F5344CB8AC3E}">
        <p14:creationId xmlns:p14="http://schemas.microsoft.com/office/powerpoint/2010/main" val="4176684235"/>
      </p:ext>
    </p:extLst>
  </p:cSld>
  <p:clrMapOvr>
    <a:masterClrMapping/>
  </p:clrMapOvr>
  <p:transition spd="slow">
    <p:comb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Imagem 50" descr="Uma imagem contendo no interior, coberto, azulejado, quarto&#10;&#10;Descrição gerada automaticamente">
            <a:extLst>
              <a:ext uri="{FF2B5EF4-FFF2-40B4-BE49-F238E27FC236}">
                <a16:creationId xmlns:a16="http://schemas.microsoft.com/office/drawing/2014/main" id="{6A6C27BE-37A7-2B04-99E9-59083C2E423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" y="0"/>
            <a:ext cx="12189532" cy="6858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94F88FC3-BF15-8416-D902-CE29AF5B55C5}"/>
              </a:ext>
            </a:extLst>
          </p:cNvPr>
          <p:cNvSpPr txBox="1"/>
          <p:nvPr/>
        </p:nvSpPr>
        <p:spPr>
          <a:xfrm>
            <a:off x="970837" y="881762"/>
            <a:ext cx="409338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b="1" dirty="0">
                <a:latin typeface="+mj-lt"/>
              </a:rPr>
              <a:t>RECURSOS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43928682-6457-D3D3-C802-37DBD069EDD4}"/>
              </a:ext>
            </a:extLst>
          </p:cNvPr>
          <p:cNvSpPr txBox="1"/>
          <p:nvPr/>
        </p:nvSpPr>
        <p:spPr>
          <a:xfrm>
            <a:off x="970837" y="1649118"/>
            <a:ext cx="409338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latin typeface="+mj-lt"/>
              </a:rPr>
              <a:t>VETORES</a:t>
            </a:r>
          </a:p>
          <a:p>
            <a:endParaRPr lang="pt-BR" sz="2000" dirty="0"/>
          </a:p>
          <a:p>
            <a:r>
              <a:rPr lang="pt-BR" sz="2000" dirty="0"/>
              <a:t>Vetores em </a:t>
            </a:r>
            <a:r>
              <a:rPr lang="pt-BR" sz="2000" dirty="0" err="1"/>
              <a:t>Freepik</a:t>
            </a:r>
            <a:r>
              <a:rPr lang="pt-BR" sz="2000" dirty="0"/>
              <a:t> por: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 err="1"/>
              <a:t>Dooder</a:t>
            </a:r>
            <a:endParaRPr lang="pt-BR" sz="2000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8D0993B2-BAD1-04EF-E460-C876E4D62945}"/>
              </a:ext>
            </a:extLst>
          </p:cNvPr>
          <p:cNvSpPr txBox="1"/>
          <p:nvPr/>
        </p:nvSpPr>
        <p:spPr>
          <a:xfrm>
            <a:off x="5254906" y="1649118"/>
            <a:ext cx="5966256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latin typeface="+mj-lt"/>
              </a:rPr>
              <a:t>FONTES</a:t>
            </a:r>
            <a:endParaRPr lang="pt-BR" sz="2000" b="1" dirty="0"/>
          </a:p>
          <a:p>
            <a:endParaRPr lang="pt-BR" sz="2000" b="1" dirty="0"/>
          </a:p>
          <a:p>
            <a:r>
              <a:rPr lang="en-US" sz="2000" b="1" dirty="0"/>
              <a:t>Arial Rounded MT</a:t>
            </a:r>
          </a:p>
          <a:p>
            <a:r>
              <a:rPr lang="pt-BR" sz="2000" dirty="0"/>
              <a:t>(https://br.maisfontes.com/</a:t>
            </a:r>
            <a:r>
              <a:rPr lang="pt-BR" sz="2000" dirty="0" err="1"/>
              <a:t>arial-rounded-mt.fonte</a:t>
            </a:r>
            <a:r>
              <a:rPr lang="pt-BR" sz="2000" dirty="0"/>
              <a:t>)</a:t>
            </a:r>
          </a:p>
          <a:p>
            <a:endParaRPr lang="pt-BR" sz="2000" dirty="0"/>
          </a:p>
          <a:p>
            <a:r>
              <a:rPr lang="pt-BR" sz="2000" b="1" dirty="0" err="1"/>
              <a:t>Belleza</a:t>
            </a:r>
            <a:endParaRPr lang="pt-BR" sz="2000" b="1" dirty="0"/>
          </a:p>
          <a:p>
            <a:r>
              <a:rPr lang="pt-BR" sz="2000" b="1" dirty="0"/>
              <a:t> </a:t>
            </a:r>
            <a:r>
              <a:rPr lang="pt-BR" sz="2000" dirty="0"/>
              <a:t>(https://fonts.google.com/</a:t>
            </a:r>
            <a:r>
              <a:rPr lang="pt-BR" sz="2000" dirty="0" err="1"/>
              <a:t>specimen</a:t>
            </a:r>
            <a:r>
              <a:rPr lang="pt-BR" sz="2000" dirty="0"/>
              <a:t>/</a:t>
            </a:r>
            <a:r>
              <a:rPr lang="pt-BR" sz="2000" dirty="0" err="1"/>
              <a:t>Belleza</a:t>
            </a:r>
            <a:r>
              <a:rPr lang="pt-BR" sz="2000" dirty="0"/>
              <a:t>)</a:t>
            </a:r>
          </a:p>
          <a:p>
            <a:endParaRPr lang="pt-BR" sz="20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800" b="1" dirty="0">
                <a:latin typeface="+mj-lt"/>
              </a:rPr>
              <a:t>CORES</a:t>
            </a:r>
            <a:endParaRPr lang="pt-BR" sz="2000" dirty="0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AE6609A6-0D36-F7BA-E524-E228C9385BD3}"/>
              </a:ext>
            </a:extLst>
          </p:cNvPr>
          <p:cNvSpPr/>
          <p:nvPr/>
        </p:nvSpPr>
        <p:spPr>
          <a:xfrm>
            <a:off x="5446188" y="5265656"/>
            <a:ext cx="955245" cy="955245"/>
          </a:xfrm>
          <a:prstGeom prst="roundRect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3C4D9014-98EA-0D64-8066-A6EA3F9CDA7C}"/>
              </a:ext>
            </a:extLst>
          </p:cNvPr>
          <p:cNvSpPr/>
          <p:nvPr/>
        </p:nvSpPr>
        <p:spPr>
          <a:xfrm>
            <a:off x="6662863" y="5265656"/>
            <a:ext cx="955245" cy="955245"/>
          </a:xfrm>
          <a:prstGeom prst="round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9E809EBC-AF45-9E17-BADB-FEF25188E67A}"/>
              </a:ext>
            </a:extLst>
          </p:cNvPr>
          <p:cNvSpPr/>
          <p:nvPr/>
        </p:nvSpPr>
        <p:spPr>
          <a:xfrm>
            <a:off x="7837320" y="5265656"/>
            <a:ext cx="955245" cy="955245"/>
          </a:xfrm>
          <a:prstGeom prst="roundRect">
            <a:avLst/>
          </a:prstGeom>
          <a:solidFill>
            <a:schemeClr val="accent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83587BC5-42D9-8B9B-2CE3-4A557C4576A5}"/>
              </a:ext>
            </a:extLst>
          </p:cNvPr>
          <p:cNvSpPr/>
          <p:nvPr/>
        </p:nvSpPr>
        <p:spPr>
          <a:xfrm>
            <a:off x="9053996" y="5265656"/>
            <a:ext cx="955245" cy="955245"/>
          </a:xfrm>
          <a:prstGeom prst="round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EC4E8EBF-7FA1-9F5B-28AD-289739C99930}"/>
              </a:ext>
            </a:extLst>
          </p:cNvPr>
          <p:cNvSpPr txBox="1"/>
          <p:nvPr/>
        </p:nvSpPr>
        <p:spPr>
          <a:xfrm>
            <a:off x="5365856" y="5605232"/>
            <a:ext cx="11114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/>
              <a:t>#00cdb5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2889EBAA-02EB-665F-AB01-B7A28444DD12}"/>
              </a:ext>
            </a:extLst>
          </p:cNvPr>
          <p:cNvSpPr txBox="1"/>
          <p:nvPr/>
        </p:nvSpPr>
        <p:spPr>
          <a:xfrm>
            <a:off x="6690212" y="5605232"/>
            <a:ext cx="9341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/>
              <a:t>#8679de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A1F3FC73-19AC-2112-B0BC-823E324FDB7D}"/>
              </a:ext>
            </a:extLst>
          </p:cNvPr>
          <p:cNvSpPr txBox="1"/>
          <p:nvPr/>
        </p:nvSpPr>
        <p:spPr>
          <a:xfrm>
            <a:off x="7864778" y="5605232"/>
            <a:ext cx="9325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/>
              <a:t>#c581e2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36622784-1444-02AF-7992-1BA0C0CC6E21}"/>
              </a:ext>
            </a:extLst>
          </p:cNvPr>
          <p:cNvSpPr txBox="1"/>
          <p:nvPr/>
        </p:nvSpPr>
        <p:spPr>
          <a:xfrm>
            <a:off x="9082325" y="5605232"/>
            <a:ext cx="9192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/>
              <a:t>#dc7f37</a:t>
            </a:r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A4D115DD-7074-0847-2649-56D8CDCB8AF6}"/>
              </a:ext>
            </a:extLst>
          </p:cNvPr>
          <p:cNvSpPr/>
          <p:nvPr/>
        </p:nvSpPr>
        <p:spPr>
          <a:xfrm>
            <a:off x="10265917" y="5265656"/>
            <a:ext cx="955245" cy="955245"/>
          </a:xfrm>
          <a:prstGeom prst="roundRect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/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35DB2002-6559-F4E8-82A8-7E51BCDE9AD0}"/>
              </a:ext>
            </a:extLst>
          </p:cNvPr>
          <p:cNvSpPr txBox="1"/>
          <p:nvPr/>
        </p:nvSpPr>
        <p:spPr>
          <a:xfrm>
            <a:off x="10176173" y="5605232"/>
            <a:ext cx="1155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>
                <a:solidFill>
                  <a:schemeClr val="bg1"/>
                </a:solidFill>
              </a:rPr>
              <a:t>#1a1a1a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7D0AE98E-3F13-F5D9-F24C-2E37ED76E8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8127" y="3409306"/>
            <a:ext cx="248057" cy="877741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EB6F1630-5495-EADF-B041-D11377BCA9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765" y="3340411"/>
            <a:ext cx="671894" cy="221504"/>
          </a:xfrm>
          <a:prstGeom prst="rect">
            <a:avLst/>
          </a:prstGeom>
        </p:spPr>
      </p:pic>
      <p:pic>
        <p:nvPicPr>
          <p:cNvPr id="25" name="Imagem 24" descr="Uma imagem contendo objeto, relógio&#10;&#10;Descrição gerada automaticamente">
            <a:extLst>
              <a:ext uri="{FF2B5EF4-FFF2-40B4-BE49-F238E27FC236}">
                <a16:creationId xmlns:a16="http://schemas.microsoft.com/office/drawing/2014/main" id="{FE06E750-F2AD-A199-410C-4D52D2E1C6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6070" y="5348374"/>
            <a:ext cx="518652" cy="518652"/>
          </a:xfrm>
          <a:prstGeom prst="rect">
            <a:avLst/>
          </a:prstGeom>
        </p:spPr>
      </p:pic>
      <p:pic>
        <p:nvPicPr>
          <p:cNvPr id="27" name="Imagem 26" descr="Desenho com traços pretos em fundo branco&#10;&#10;Descrição gerada automaticamente com confiança média">
            <a:extLst>
              <a:ext uri="{FF2B5EF4-FFF2-40B4-BE49-F238E27FC236}">
                <a16:creationId xmlns:a16="http://schemas.microsoft.com/office/drawing/2014/main" id="{530DFF1A-ECA4-62AE-58E9-42A2C7B421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3509" y="4512656"/>
            <a:ext cx="455401" cy="588226"/>
          </a:xfrm>
          <a:prstGeom prst="rect">
            <a:avLst/>
          </a:prstGeom>
        </p:spPr>
      </p:pic>
      <p:pic>
        <p:nvPicPr>
          <p:cNvPr id="29" name="Imagem 28" descr="Desenho com traços pretos em fundo branco&#10;&#10;Descrição gerada automaticamente com confiança baixa">
            <a:extLst>
              <a:ext uri="{FF2B5EF4-FFF2-40B4-BE49-F238E27FC236}">
                <a16:creationId xmlns:a16="http://schemas.microsoft.com/office/drawing/2014/main" id="{339A0DBC-F411-9DFD-6380-24C748C78C3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6608" y="5319528"/>
            <a:ext cx="594552" cy="594552"/>
          </a:xfrm>
          <a:prstGeom prst="rect">
            <a:avLst/>
          </a:prstGeom>
        </p:spPr>
      </p:pic>
      <p:pic>
        <p:nvPicPr>
          <p:cNvPr id="31" name="Imagem 30" descr="Interface gráfica do usuário&#10;&#10;Descrição gerada automaticamente com confiança média">
            <a:extLst>
              <a:ext uri="{FF2B5EF4-FFF2-40B4-BE49-F238E27FC236}">
                <a16:creationId xmlns:a16="http://schemas.microsoft.com/office/drawing/2014/main" id="{30FC6CD9-083C-BD09-EEF7-40702DA37E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3800" y="5866791"/>
            <a:ext cx="594552" cy="316251"/>
          </a:xfrm>
          <a:prstGeom prst="rect">
            <a:avLst/>
          </a:prstGeom>
        </p:spPr>
      </p:pic>
      <p:pic>
        <p:nvPicPr>
          <p:cNvPr id="33" name="Imagem 32" descr="Imagem de desenho animado&#10;&#10;Descrição gerada automaticamente com confiança baixa">
            <a:extLst>
              <a:ext uri="{FF2B5EF4-FFF2-40B4-BE49-F238E27FC236}">
                <a16:creationId xmlns:a16="http://schemas.microsoft.com/office/drawing/2014/main" id="{DE707DDD-CFBE-0DE1-CC36-BF2180D6C8D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119" y="4495763"/>
            <a:ext cx="588227" cy="518652"/>
          </a:xfrm>
          <a:prstGeom prst="rect">
            <a:avLst/>
          </a:prstGeom>
        </p:spPr>
      </p:pic>
      <p:pic>
        <p:nvPicPr>
          <p:cNvPr id="35" name="Imagem 34" descr="Uma imagem contendo objeto, relógio, rua, tráfego&#10;&#10;Descrição gerada automaticamente">
            <a:extLst>
              <a:ext uri="{FF2B5EF4-FFF2-40B4-BE49-F238E27FC236}">
                <a16:creationId xmlns:a16="http://schemas.microsoft.com/office/drawing/2014/main" id="{D6C69E21-1DEC-F7B0-FEDD-5402256A2D8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1359" y="4557714"/>
            <a:ext cx="524977" cy="524977"/>
          </a:xfrm>
          <a:prstGeom prst="rect">
            <a:avLst/>
          </a:prstGeom>
        </p:spPr>
      </p:pic>
      <p:pic>
        <p:nvPicPr>
          <p:cNvPr id="37" name="Imagem 36" descr="Uma imagem contendo luz, desenho&#10;&#10;Descrição gerada automaticamente">
            <a:extLst>
              <a:ext uri="{FF2B5EF4-FFF2-40B4-BE49-F238E27FC236}">
                <a16:creationId xmlns:a16="http://schemas.microsoft.com/office/drawing/2014/main" id="{79CC4BA3-2034-CCEA-222A-98083FE724C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2820" y="5380694"/>
            <a:ext cx="588227" cy="449076"/>
          </a:xfrm>
          <a:prstGeom prst="rect">
            <a:avLst/>
          </a:prstGeom>
        </p:spPr>
      </p:pic>
      <p:pic>
        <p:nvPicPr>
          <p:cNvPr id="39" name="Imagem 38" descr="Logotipo&#10;&#10;Descrição gerada automaticamente">
            <a:extLst>
              <a:ext uri="{FF2B5EF4-FFF2-40B4-BE49-F238E27FC236}">
                <a16:creationId xmlns:a16="http://schemas.microsoft.com/office/drawing/2014/main" id="{A45B0472-C261-70BD-966D-6EF4556515E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1785" y="4546037"/>
            <a:ext cx="588227" cy="588227"/>
          </a:xfrm>
          <a:prstGeom prst="rect">
            <a:avLst/>
          </a:prstGeom>
        </p:spPr>
      </p:pic>
      <p:pic>
        <p:nvPicPr>
          <p:cNvPr id="41" name="Imagem 40" descr="Uma imagem contendo objeto, relógio, monitor, rua&#10;&#10;Descrição gerada automaticamente">
            <a:extLst>
              <a:ext uri="{FF2B5EF4-FFF2-40B4-BE49-F238E27FC236}">
                <a16:creationId xmlns:a16="http://schemas.microsoft.com/office/drawing/2014/main" id="{640FEF2B-E5B0-3E30-6EC3-F23304E2F9C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8912" y="5153429"/>
            <a:ext cx="455401" cy="594552"/>
          </a:xfrm>
          <a:prstGeom prst="rect">
            <a:avLst/>
          </a:prstGeom>
        </p:spPr>
      </p:pic>
      <p:pic>
        <p:nvPicPr>
          <p:cNvPr id="43" name="Imagem 42" descr="Uma imagem contendo natação&#10;&#10;Descrição gerada automaticamente">
            <a:extLst>
              <a:ext uri="{FF2B5EF4-FFF2-40B4-BE49-F238E27FC236}">
                <a16:creationId xmlns:a16="http://schemas.microsoft.com/office/drawing/2014/main" id="{B27FBFB9-2BF8-B691-679D-478423C8076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308" y="5191379"/>
            <a:ext cx="512327" cy="518652"/>
          </a:xfrm>
          <a:prstGeom prst="rect">
            <a:avLst/>
          </a:prstGeom>
        </p:spPr>
      </p:pic>
      <p:pic>
        <p:nvPicPr>
          <p:cNvPr id="45" name="Imagem 44" descr="Uma imagem contendo objeto, relógio, luz&#10;&#10;Descrição gerada automaticamente">
            <a:extLst>
              <a:ext uri="{FF2B5EF4-FFF2-40B4-BE49-F238E27FC236}">
                <a16:creationId xmlns:a16="http://schemas.microsoft.com/office/drawing/2014/main" id="{CE5E6414-360F-A51A-68E6-85E13603C30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5702" y="4446812"/>
            <a:ext cx="594552" cy="455401"/>
          </a:xfrm>
          <a:prstGeom prst="rect">
            <a:avLst/>
          </a:prstGeom>
        </p:spPr>
      </p:pic>
      <p:pic>
        <p:nvPicPr>
          <p:cNvPr id="47" name="Imagem 46">
            <a:extLst>
              <a:ext uri="{FF2B5EF4-FFF2-40B4-BE49-F238E27FC236}">
                <a16:creationId xmlns:a16="http://schemas.microsoft.com/office/drawing/2014/main" id="{D0A45C9C-0548-E9ED-8A43-17A309A5854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9439" y="3782833"/>
            <a:ext cx="328913" cy="336063"/>
          </a:xfrm>
          <a:prstGeom prst="rect">
            <a:avLst/>
          </a:prstGeom>
        </p:spPr>
      </p:pic>
      <p:pic>
        <p:nvPicPr>
          <p:cNvPr id="49" name="Imagem 48">
            <a:extLst>
              <a:ext uri="{FF2B5EF4-FFF2-40B4-BE49-F238E27FC236}">
                <a16:creationId xmlns:a16="http://schemas.microsoft.com/office/drawing/2014/main" id="{C14C65D2-B378-88A2-C8EE-F2E02368C92F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494" y="3807403"/>
            <a:ext cx="515197" cy="292581"/>
          </a:xfrm>
          <a:prstGeom prst="rect">
            <a:avLst/>
          </a:prstGeom>
        </p:spPr>
      </p:pic>
      <p:sp>
        <p:nvSpPr>
          <p:cNvPr id="52" name="Elipse 51">
            <a:extLst>
              <a:ext uri="{FF2B5EF4-FFF2-40B4-BE49-F238E27FC236}">
                <a16:creationId xmlns:a16="http://schemas.microsoft.com/office/drawing/2014/main" id="{AFD621AB-A3F0-A4BB-D8B4-A0F9D77AE71F}"/>
              </a:ext>
            </a:extLst>
          </p:cNvPr>
          <p:cNvSpPr/>
          <p:nvPr/>
        </p:nvSpPr>
        <p:spPr>
          <a:xfrm>
            <a:off x="2958880" y="3409306"/>
            <a:ext cx="738505" cy="738505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5"/>
            </a:solidFill>
          </a:ln>
          <a:effectLst>
            <a:outerShdw dist="101600" dir="1200000" algn="tl" rotWithShape="0">
              <a:schemeClr val="accent5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/>
          <a:lstStyle/>
          <a:p>
            <a:pPr algn="ctr"/>
            <a:r>
              <a:rPr lang="pt-BR" sz="4400" b="1" dirty="0">
                <a:solidFill>
                  <a:schemeClr val="accent5"/>
                </a:solidFill>
                <a:latin typeface="+mj-lt"/>
              </a:rPr>
              <a:t>$</a:t>
            </a:r>
          </a:p>
        </p:txBody>
      </p:sp>
      <p:sp>
        <p:nvSpPr>
          <p:cNvPr id="53" name="Elipse 52">
            <a:extLst>
              <a:ext uri="{FF2B5EF4-FFF2-40B4-BE49-F238E27FC236}">
                <a16:creationId xmlns:a16="http://schemas.microsoft.com/office/drawing/2014/main" id="{02250CB9-2AE7-64D2-758A-413E41E89A28}"/>
              </a:ext>
            </a:extLst>
          </p:cNvPr>
          <p:cNvSpPr/>
          <p:nvPr/>
        </p:nvSpPr>
        <p:spPr>
          <a:xfrm>
            <a:off x="3940081" y="3451642"/>
            <a:ext cx="578765" cy="578765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5"/>
            </a:solidFill>
          </a:ln>
          <a:effectLst>
            <a:outerShdw dist="101600" dir="1200000" algn="tl" rotWithShape="0">
              <a:schemeClr val="accent5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/>
          <a:lstStyle/>
          <a:p>
            <a:pPr algn="ctr"/>
            <a:r>
              <a:rPr lang="pt-BR" sz="3200" b="1" dirty="0">
                <a:solidFill>
                  <a:schemeClr val="accent5"/>
                </a:solidFill>
                <a:latin typeface="+mj-lt"/>
              </a:rPr>
              <a:t>$</a:t>
            </a:r>
          </a:p>
        </p:txBody>
      </p:sp>
    </p:spTree>
    <p:extLst>
      <p:ext uri="{BB962C8B-B14F-4D97-AF65-F5344CB8AC3E}">
        <p14:creationId xmlns:p14="http://schemas.microsoft.com/office/powerpoint/2010/main" val="17084529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 descr="Padrão do plano de fundo&#10;&#10;Descrição gerada automaticamente">
            <a:extLst>
              <a:ext uri="{FF2B5EF4-FFF2-40B4-BE49-F238E27FC236}">
                <a16:creationId xmlns:a16="http://schemas.microsoft.com/office/drawing/2014/main" id="{15BF6CC4-6A86-6823-75CB-1697FC1FEFB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" y="0"/>
            <a:ext cx="12189532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963C59C8-DFCB-78B2-76BC-8B0E5B9BF3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28740" y="1457960"/>
            <a:ext cx="4968240" cy="2387600"/>
          </a:xfrm>
          <a:effectLst>
            <a:outerShdw dist="101600" dir="1200000" algn="tl" rotWithShape="0">
              <a:schemeClr val="accent5"/>
            </a:outerShdw>
          </a:effectLst>
        </p:spPr>
        <p:txBody>
          <a:bodyPr>
            <a:noAutofit/>
          </a:bodyPr>
          <a:lstStyle/>
          <a:p>
            <a:pPr algn="dist"/>
            <a:r>
              <a:rPr lang="pt-BR" sz="8800" b="1" dirty="0">
                <a:solidFill>
                  <a:schemeClr val="accent6"/>
                </a:solidFill>
              </a:rPr>
              <a:t>Controle</a:t>
            </a:r>
            <a:br>
              <a:rPr lang="pt-BR" sz="7200" b="1" dirty="0">
                <a:solidFill>
                  <a:schemeClr val="accent6"/>
                </a:solidFill>
              </a:rPr>
            </a:br>
            <a:r>
              <a:rPr lang="pt-BR" sz="7200" b="1" dirty="0">
                <a:solidFill>
                  <a:schemeClr val="accent6"/>
                </a:solidFill>
              </a:rPr>
              <a:t>Financeiro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20C10CC-C527-93FB-2F9D-950EBE2D23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28740" y="4267200"/>
            <a:ext cx="4968240" cy="650240"/>
          </a:xfrm>
          <a:prstGeom prst="roundRect">
            <a:avLst>
              <a:gd name="adj" fmla="val 17839"/>
            </a:avLst>
          </a:prstGeom>
          <a:solidFill>
            <a:schemeClr val="accent6"/>
          </a:solidFill>
          <a:effectLst>
            <a:outerShdw dist="101600" dir="1200000" algn="tl" rotWithShape="0">
              <a:schemeClr val="accent5"/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>
            <a:noAutofit/>
          </a:bodyPr>
          <a:lstStyle/>
          <a:p>
            <a:r>
              <a:rPr lang="pt-BR" sz="3600" dirty="0">
                <a:solidFill>
                  <a:schemeClr val="accent5"/>
                </a:solidFill>
                <a:latin typeface="+mj-lt"/>
              </a:rPr>
              <a:t>2022</a:t>
            </a:r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id="{C090B727-1AAE-F501-DF06-4B47C9885C0F}"/>
              </a:ext>
            </a:extLst>
          </p:cNvPr>
          <p:cNvSpPr/>
          <p:nvPr/>
        </p:nvSpPr>
        <p:spPr>
          <a:xfrm>
            <a:off x="3934701" y="4689629"/>
            <a:ext cx="738505" cy="738505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5"/>
            </a:solidFill>
          </a:ln>
          <a:effectLst>
            <a:outerShdw dist="101600" dir="1200000" algn="tl" rotWithShape="0">
              <a:schemeClr val="accent5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/>
          <a:lstStyle/>
          <a:p>
            <a:pPr algn="ctr"/>
            <a:r>
              <a:rPr lang="pt-BR" sz="4400" b="1" dirty="0">
                <a:solidFill>
                  <a:schemeClr val="accent5"/>
                </a:solidFill>
                <a:latin typeface="+mj-lt"/>
              </a:rPr>
              <a:t>$</a:t>
            </a:r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F93D98A6-FE11-2965-E7A6-7EE9326BF56A}"/>
              </a:ext>
            </a:extLst>
          </p:cNvPr>
          <p:cNvSpPr/>
          <p:nvPr/>
        </p:nvSpPr>
        <p:spPr>
          <a:xfrm>
            <a:off x="2691827" y="3349101"/>
            <a:ext cx="738505" cy="738505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5"/>
            </a:solidFill>
          </a:ln>
          <a:effectLst>
            <a:outerShdw dist="101600" dir="1200000" algn="tl" rotWithShape="0">
              <a:schemeClr val="accent5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/>
          <a:lstStyle/>
          <a:p>
            <a:pPr algn="ctr"/>
            <a:r>
              <a:rPr lang="pt-BR" sz="4400" b="1" dirty="0">
                <a:solidFill>
                  <a:schemeClr val="accent5"/>
                </a:solidFill>
                <a:latin typeface="+mj-lt"/>
              </a:rPr>
              <a:t>$</a:t>
            </a:r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02412E99-F060-D71F-0535-EF5A240359EE}"/>
              </a:ext>
            </a:extLst>
          </p:cNvPr>
          <p:cNvSpPr/>
          <p:nvPr/>
        </p:nvSpPr>
        <p:spPr>
          <a:xfrm>
            <a:off x="3645318" y="1878988"/>
            <a:ext cx="578765" cy="578765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5"/>
            </a:solidFill>
          </a:ln>
          <a:effectLst>
            <a:outerShdw dist="101600" dir="1200000" algn="tl" rotWithShape="0">
              <a:schemeClr val="accent5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/>
          <a:lstStyle/>
          <a:p>
            <a:pPr algn="ctr"/>
            <a:r>
              <a:rPr lang="pt-BR" sz="3200" b="1" dirty="0">
                <a:solidFill>
                  <a:schemeClr val="accent5"/>
                </a:solidFill>
                <a:latin typeface="+mj-lt"/>
              </a:rPr>
              <a:t>$</a:t>
            </a:r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C5FF5BD7-72BC-2B69-312B-76C57459153A}"/>
              </a:ext>
            </a:extLst>
          </p:cNvPr>
          <p:cNvSpPr/>
          <p:nvPr/>
        </p:nvSpPr>
        <p:spPr>
          <a:xfrm>
            <a:off x="4383823" y="3407057"/>
            <a:ext cx="578765" cy="578765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5"/>
            </a:solidFill>
          </a:ln>
          <a:effectLst>
            <a:outerShdw dist="101600" dir="1200000" algn="tl" rotWithShape="0">
              <a:schemeClr val="accent5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/>
          <a:lstStyle/>
          <a:p>
            <a:pPr algn="ctr"/>
            <a:r>
              <a:rPr lang="pt-BR" sz="3200" b="1" dirty="0">
                <a:solidFill>
                  <a:schemeClr val="accent5"/>
                </a:solidFill>
                <a:latin typeface="+mj-lt"/>
              </a:rPr>
              <a:t>$</a:t>
            </a:r>
          </a:p>
        </p:txBody>
      </p:sp>
    </p:spTree>
    <p:extLst>
      <p:ext uri="{BB962C8B-B14F-4D97-AF65-F5344CB8AC3E}">
        <p14:creationId xmlns:p14="http://schemas.microsoft.com/office/powerpoint/2010/main" val="42891155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Tela de computador com texto preto sobre fundo branco&#10;&#10;Descrição gerada automaticamente com confiança média">
            <a:extLst>
              <a:ext uri="{FF2B5EF4-FFF2-40B4-BE49-F238E27FC236}">
                <a16:creationId xmlns:a16="http://schemas.microsoft.com/office/drawing/2014/main" id="{3B8CF608-7DDA-7F17-16CD-4AB35771DA8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" y="0"/>
            <a:ext cx="12189532" cy="6858000"/>
          </a:xfrm>
          <a:prstGeom prst="rect">
            <a:avLst/>
          </a:prstGeom>
        </p:spPr>
      </p:pic>
      <p:sp>
        <p:nvSpPr>
          <p:cNvPr id="7" name="Subtítulo 2">
            <a:extLst>
              <a:ext uri="{FF2B5EF4-FFF2-40B4-BE49-F238E27FC236}">
                <a16:creationId xmlns:a16="http://schemas.microsoft.com/office/drawing/2014/main" id="{2985CC9C-812A-A8DD-26CE-4C9265269DF9}"/>
              </a:ext>
            </a:extLst>
          </p:cNvPr>
          <p:cNvSpPr txBox="1">
            <a:spLocks/>
          </p:cNvSpPr>
          <p:nvPr/>
        </p:nvSpPr>
        <p:spPr>
          <a:xfrm>
            <a:off x="2316480" y="701336"/>
            <a:ext cx="7559040" cy="612559"/>
          </a:xfrm>
          <a:prstGeom prst="roundRect">
            <a:avLst>
              <a:gd name="adj" fmla="val 14522"/>
            </a:avLst>
          </a:prstGeom>
          <a:solidFill>
            <a:schemeClr val="accent1"/>
          </a:solidFill>
          <a:effectLst>
            <a:outerShdw dist="101600" dir="1200000" algn="tl" rotWithShape="0">
              <a:schemeClr val="accent5"/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pt-BR" dirty="0">
              <a:solidFill>
                <a:schemeClr val="accent5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8DA560B-E51C-FDE5-6413-7499F494F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>
                <a:solidFill>
                  <a:schemeClr val="accent6"/>
                </a:solidFill>
              </a:rPr>
              <a:t>Objetivos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12EBAC80-DCE7-273F-81A8-4BA1BBA92534}"/>
              </a:ext>
            </a:extLst>
          </p:cNvPr>
          <p:cNvSpPr txBox="1"/>
          <p:nvPr/>
        </p:nvSpPr>
        <p:spPr>
          <a:xfrm>
            <a:off x="970280" y="1706880"/>
            <a:ext cx="1025144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Lorem ipsum dolor sit amet, consectetuer adipiscing elit. Maecenas </a:t>
            </a:r>
            <a:r>
              <a:rPr lang="pt-BR" b="1" dirty="0">
                <a:solidFill>
                  <a:schemeClr val="accent1"/>
                </a:solidFill>
              </a:rPr>
              <a:t>porttitor congue </a:t>
            </a:r>
            <a:r>
              <a:rPr lang="pt-BR" dirty="0"/>
              <a:t>massa. Fusce posuere, magna sed pulvinar ultricies, purus lectus malesuada libero, sit amet commodo magna eros quis urna.</a:t>
            </a:r>
          </a:p>
          <a:p>
            <a:endParaRPr lang="pt-BR" dirty="0"/>
          </a:p>
          <a:p>
            <a:r>
              <a:rPr lang="pt-BR" dirty="0"/>
              <a:t>Nunc viverra imperdiet enim. </a:t>
            </a:r>
            <a:r>
              <a:rPr lang="pt-BR" b="1" dirty="0">
                <a:solidFill>
                  <a:schemeClr val="accent1"/>
                </a:solidFill>
              </a:rPr>
              <a:t>Fusce est</a:t>
            </a:r>
            <a:r>
              <a:rPr lang="pt-BR" dirty="0"/>
              <a:t>. Vivamus a tellus.</a:t>
            </a:r>
          </a:p>
          <a:p>
            <a:endParaRPr lang="pt-BR" dirty="0"/>
          </a:p>
          <a:p>
            <a:r>
              <a:rPr lang="pt-BR" dirty="0"/>
              <a:t>Pellentesque habitant morbi tristique </a:t>
            </a:r>
            <a:r>
              <a:rPr lang="pt-BR" b="1" dirty="0">
                <a:solidFill>
                  <a:schemeClr val="accent1"/>
                </a:solidFill>
              </a:rPr>
              <a:t>senectus</a:t>
            </a:r>
            <a:r>
              <a:rPr lang="pt-BR" dirty="0"/>
              <a:t> et netus et malesuada fames ac turpis egestas. Proin pharetra nonummy pede. Mauris et </a:t>
            </a:r>
            <a:r>
              <a:rPr lang="pt-BR" dirty="0" err="1"/>
              <a:t>orci</a:t>
            </a:r>
            <a:r>
              <a:rPr lang="pt-BR" dirty="0"/>
              <a:t>.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0214E5C4-8D56-52BA-41E7-BE5E9CB4725B}"/>
              </a:ext>
            </a:extLst>
          </p:cNvPr>
          <p:cNvGrpSpPr/>
          <p:nvPr/>
        </p:nvGrpSpPr>
        <p:grpSpPr>
          <a:xfrm>
            <a:off x="1037336" y="4113586"/>
            <a:ext cx="2975866" cy="1683864"/>
            <a:chOff x="1037336" y="4113586"/>
            <a:chExt cx="2975866" cy="1683864"/>
          </a:xfrm>
        </p:grpSpPr>
        <p:sp>
          <p:nvSpPr>
            <p:cNvPr id="12" name="CaixaDeTexto 11">
              <a:extLst>
                <a:ext uri="{FF2B5EF4-FFF2-40B4-BE49-F238E27FC236}">
                  <a16:creationId xmlns:a16="http://schemas.microsoft.com/office/drawing/2014/main" id="{5BEDFB45-A79E-1E63-3FCE-2235FCC0C7C6}"/>
                </a:ext>
              </a:extLst>
            </p:cNvPr>
            <p:cNvSpPr txBox="1"/>
            <p:nvPr/>
          </p:nvSpPr>
          <p:spPr>
            <a:xfrm>
              <a:off x="1158240" y="4227790"/>
              <a:ext cx="2854962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400" b="1" dirty="0">
                  <a:solidFill>
                    <a:schemeClr val="accent1"/>
                  </a:solidFill>
                </a:rPr>
                <a:t>     </a:t>
              </a:r>
              <a:r>
                <a:rPr lang="pt-BR" sz="2400" b="1" dirty="0" err="1">
                  <a:solidFill>
                    <a:schemeClr val="accent1"/>
                  </a:solidFill>
                </a:rPr>
                <a:t>Lorem</a:t>
              </a:r>
              <a:r>
                <a:rPr lang="pt-BR" sz="2400" b="1" dirty="0">
                  <a:solidFill>
                    <a:schemeClr val="accent1"/>
                  </a:solidFill>
                </a:rPr>
                <a:t> ipsum</a:t>
              </a:r>
            </a:p>
            <a:p>
              <a:r>
                <a:rPr lang="pt-BR" dirty="0" err="1"/>
                <a:t>Lorem</a:t>
              </a:r>
              <a:r>
                <a:rPr lang="pt-BR" dirty="0"/>
                <a:t> ipsum dolor sit amet, consectetuer adipiscing elit. Maecenas porttitor congue massa. </a:t>
              </a:r>
            </a:p>
          </p:txBody>
        </p:sp>
        <p:pic>
          <p:nvPicPr>
            <p:cNvPr id="14" name="Gráfico 13" descr="Alvo com preenchimento sólido">
              <a:extLst>
                <a:ext uri="{FF2B5EF4-FFF2-40B4-BE49-F238E27FC236}">
                  <a16:creationId xmlns:a16="http://schemas.microsoft.com/office/drawing/2014/main" id="{C0504CF3-86E3-78BB-6076-35941FCD9D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1037336" y="4113586"/>
              <a:ext cx="524631" cy="524631"/>
            </a:xfrm>
            <a:prstGeom prst="rect">
              <a:avLst/>
            </a:prstGeom>
          </p:spPr>
        </p:pic>
      </p:grpSp>
      <p:grpSp>
        <p:nvGrpSpPr>
          <p:cNvPr id="8" name="Agrupar 7">
            <a:extLst>
              <a:ext uri="{FF2B5EF4-FFF2-40B4-BE49-F238E27FC236}">
                <a16:creationId xmlns:a16="http://schemas.microsoft.com/office/drawing/2014/main" id="{46FC37BF-6466-EA6D-DFBF-DE06C73DC744}"/>
              </a:ext>
            </a:extLst>
          </p:cNvPr>
          <p:cNvGrpSpPr/>
          <p:nvPr/>
        </p:nvGrpSpPr>
        <p:grpSpPr>
          <a:xfrm>
            <a:off x="4481871" y="4113586"/>
            <a:ext cx="2975866" cy="1960863"/>
            <a:chOff x="4481871" y="4113586"/>
            <a:chExt cx="2975866" cy="1960863"/>
          </a:xfrm>
        </p:grpSpPr>
        <p:sp>
          <p:nvSpPr>
            <p:cNvPr id="18" name="CaixaDeTexto 17">
              <a:extLst>
                <a:ext uri="{FF2B5EF4-FFF2-40B4-BE49-F238E27FC236}">
                  <a16:creationId xmlns:a16="http://schemas.microsoft.com/office/drawing/2014/main" id="{EFD32AD9-2E8B-C1B6-61DA-57A2BF4CF2F9}"/>
                </a:ext>
              </a:extLst>
            </p:cNvPr>
            <p:cNvSpPr txBox="1"/>
            <p:nvPr/>
          </p:nvSpPr>
          <p:spPr>
            <a:xfrm>
              <a:off x="4602775" y="4227790"/>
              <a:ext cx="2854962" cy="18466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400" b="1" dirty="0">
                  <a:solidFill>
                    <a:schemeClr val="accent1"/>
                  </a:solidFill>
                </a:rPr>
                <a:t>     </a:t>
              </a:r>
              <a:r>
                <a:rPr lang="pt-BR" sz="2400" b="1" dirty="0" err="1">
                  <a:solidFill>
                    <a:schemeClr val="accent1"/>
                  </a:solidFill>
                </a:rPr>
                <a:t>Lorem</a:t>
              </a:r>
              <a:r>
                <a:rPr lang="pt-BR" sz="2400" b="1" dirty="0">
                  <a:solidFill>
                    <a:schemeClr val="accent1"/>
                  </a:solidFill>
                </a:rPr>
                <a:t> ipsum</a:t>
              </a:r>
            </a:p>
            <a:p>
              <a:r>
                <a:rPr lang="pt-BR" dirty="0" err="1"/>
                <a:t>Fusce</a:t>
              </a:r>
              <a:r>
                <a:rPr lang="pt-BR" dirty="0"/>
                <a:t> </a:t>
              </a:r>
              <a:r>
                <a:rPr lang="pt-BR" dirty="0" err="1"/>
                <a:t>posuere</a:t>
              </a:r>
              <a:r>
                <a:rPr lang="pt-BR" dirty="0"/>
                <a:t>, magna </a:t>
              </a:r>
              <a:r>
                <a:rPr lang="pt-BR" dirty="0" err="1"/>
                <a:t>sed</a:t>
              </a:r>
              <a:r>
                <a:rPr lang="pt-BR" dirty="0"/>
                <a:t> </a:t>
              </a:r>
              <a:r>
                <a:rPr lang="pt-BR" dirty="0" err="1"/>
                <a:t>pulvinar</a:t>
              </a:r>
              <a:r>
                <a:rPr lang="pt-BR" dirty="0"/>
                <a:t> </a:t>
              </a:r>
              <a:r>
                <a:rPr lang="pt-BR" dirty="0" err="1"/>
                <a:t>ultricies</a:t>
              </a:r>
              <a:r>
                <a:rPr lang="pt-BR" dirty="0"/>
                <a:t>, </a:t>
              </a:r>
              <a:r>
                <a:rPr lang="pt-BR" dirty="0" err="1"/>
                <a:t>purus</a:t>
              </a:r>
              <a:r>
                <a:rPr lang="pt-BR" dirty="0"/>
                <a:t> </a:t>
              </a:r>
              <a:r>
                <a:rPr lang="pt-BR" dirty="0" err="1"/>
                <a:t>lectus</a:t>
              </a:r>
              <a:r>
                <a:rPr lang="pt-BR" dirty="0"/>
                <a:t> </a:t>
              </a:r>
              <a:r>
                <a:rPr lang="pt-BR" dirty="0" err="1"/>
                <a:t>malesuada</a:t>
              </a:r>
              <a:r>
                <a:rPr lang="pt-BR" dirty="0"/>
                <a:t> libero, </a:t>
              </a:r>
              <a:r>
                <a:rPr lang="pt-BR" dirty="0" err="1"/>
                <a:t>sit</a:t>
              </a:r>
              <a:r>
                <a:rPr lang="pt-BR" dirty="0"/>
                <a:t> </a:t>
              </a:r>
              <a:r>
                <a:rPr lang="pt-BR" dirty="0" err="1"/>
                <a:t>amet</a:t>
              </a:r>
              <a:r>
                <a:rPr lang="pt-BR" dirty="0"/>
                <a:t> </a:t>
              </a:r>
              <a:r>
                <a:rPr lang="pt-BR" dirty="0" err="1"/>
                <a:t>commodo</a:t>
              </a:r>
              <a:r>
                <a:rPr lang="pt-BR" dirty="0"/>
                <a:t> magna </a:t>
              </a:r>
              <a:r>
                <a:rPr lang="pt-BR" dirty="0" err="1"/>
                <a:t>eros</a:t>
              </a:r>
              <a:r>
                <a:rPr lang="pt-BR" dirty="0"/>
                <a:t> quis urna.</a:t>
              </a:r>
            </a:p>
          </p:txBody>
        </p:sp>
        <p:pic>
          <p:nvPicPr>
            <p:cNvPr id="22" name="Gráfico 21" descr="Alvo com preenchimento sólido">
              <a:extLst>
                <a:ext uri="{FF2B5EF4-FFF2-40B4-BE49-F238E27FC236}">
                  <a16:creationId xmlns:a16="http://schemas.microsoft.com/office/drawing/2014/main" id="{1ED6B6EB-F04E-0FAD-5DB1-7F907C731F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4481871" y="4113586"/>
              <a:ext cx="524631" cy="524631"/>
            </a:xfrm>
            <a:prstGeom prst="rect">
              <a:avLst/>
            </a:prstGeom>
          </p:spPr>
        </p:pic>
      </p:grpSp>
      <p:grpSp>
        <p:nvGrpSpPr>
          <p:cNvPr id="9" name="Agrupar 8">
            <a:extLst>
              <a:ext uri="{FF2B5EF4-FFF2-40B4-BE49-F238E27FC236}">
                <a16:creationId xmlns:a16="http://schemas.microsoft.com/office/drawing/2014/main" id="{747F440C-DD34-3132-870B-FB38627DC2A5}"/>
              </a:ext>
            </a:extLst>
          </p:cNvPr>
          <p:cNvGrpSpPr/>
          <p:nvPr/>
        </p:nvGrpSpPr>
        <p:grpSpPr>
          <a:xfrm>
            <a:off x="8057894" y="4113586"/>
            <a:ext cx="2975866" cy="1683864"/>
            <a:chOff x="8057894" y="4113586"/>
            <a:chExt cx="2975866" cy="1683864"/>
          </a:xfrm>
        </p:grpSpPr>
        <p:sp>
          <p:nvSpPr>
            <p:cNvPr id="20" name="CaixaDeTexto 19">
              <a:extLst>
                <a:ext uri="{FF2B5EF4-FFF2-40B4-BE49-F238E27FC236}">
                  <a16:creationId xmlns:a16="http://schemas.microsoft.com/office/drawing/2014/main" id="{ED82F3DB-ED71-D91F-CE57-FE3FCE016617}"/>
                </a:ext>
              </a:extLst>
            </p:cNvPr>
            <p:cNvSpPr txBox="1"/>
            <p:nvPr/>
          </p:nvSpPr>
          <p:spPr>
            <a:xfrm>
              <a:off x="8178798" y="4227790"/>
              <a:ext cx="2854962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400" b="1" dirty="0">
                  <a:solidFill>
                    <a:schemeClr val="accent1"/>
                  </a:solidFill>
                </a:rPr>
                <a:t>     </a:t>
              </a:r>
              <a:r>
                <a:rPr lang="pt-BR" sz="2400" b="1" dirty="0" err="1">
                  <a:solidFill>
                    <a:schemeClr val="accent1"/>
                  </a:solidFill>
                </a:rPr>
                <a:t>Lorem</a:t>
              </a:r>
              <a:r>
                <a:rPr lang="pt-BR" sz="2400" b="1" dirty="0">
                  <a:solidFill>
                    <a:schemeClr val="accent1"/>
                  </a:solidFill>
                </a:rPr>
                <a:t> ipsum</a:t>
              </a:r>
            </a:p>
            <a:p>
              <a:r>
                <a:rPr lang="fr-FR" dirty="0"/>
                <a:t>Pellentesque habitant morbi tristique senectus et netus et malesuada fames ac turpis egestas.</a:t>
              </a:r>
              <a:endParaRPr lang="pt-BR" dirty="0"/>
            </a:p>
          </p:txBody>
        </p:sp>
        <p:pic>
          <p:nvPicPr>
            <p:cNvPr id="25" name="Gráfico 24" descr="Alvo com preenchimento sólido">
              <a:extLst>
                <a:ext uri="{FF2B5EF4-FFF2-40B4-BE49-F238E27FC236}">
                  <a16:creationId xmlns:a16="http://schemas.microsoft.com/office/drawing/2014/main" id="{CF63C903-E56C-B9DC-D5CD-E27236FE9B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8057894" y="4113586"/>
              <a:ext cx="524631" cy="52463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39513006"/>
      </p:ext>
    </p:extLst>
  </p:cSld>
  <p:clrMapOvr>
    <a:masterClrMapping/>
  </p:clrMapOvr>
  <p:transition spd="slow">
    <p:comb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1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2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nodeType="withEffect" p14:presetBounceEnd="6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5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6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Tela de computador com texto preto sobre fundo branco&#10;&#10;Descrição gerada automaticamente com confiança média">
            <a:extLst>
              <a:ext uri="{FF2B5EF4-FFF2-40B4-BE49-F238E27FC236}">
                <a16:creationId xmlns:a16="http://schemas.microsoft.com/office/drawing/2014/main" id="{3B3E2C34-82A0-A0E0-D671-DBED2ED15CB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" y="0"/>
            <a:ext cx="12189532" cy="6858000"/>
          </a:xfrm>
          <a:prstGeom prst="rect">
            <a:avLst/>
          </a:prstGeom>
        </p:spPr>
      </p:pic>
      <p:sp>
        <p:nvSpPr>
          <p:cNvPr id="7" name="Subtítulo 2">
            <a:extLst>
              <a:ext uri="{FF2B5EF4-FFF2-40B4-BE49-F238E27FC236}">
                <a16:creationId xmlns:a16="http://schemas.microsoft.com/office/drawing/2014/main" id="{2985CC9C-812A-A8DD-26CE-4C9265269DF9}"/>
              </a:ext>
            </a:extLst>
          </p:cNvPr>
          <p:cNvSpPr txBox="1">
            <a:spLocks/>
          </p:cNvSpPr>
          <p:nvPr/>
        </p:nvSpPr>
        <p:spPr>
          <a:xfrm>
            <a:off x="2316480" y="701336"/>
            <a:ext cx="7559040" cy="612559"/>
          </a:xfrm>
          <a:prstGeom prst="roundRect">
            <a:avLst>
              <a:gd name="adj" fmla="val 14522"/>
            </a:avLst>
          </a:prstGeom>
          <a:solidFill>
            <a:schemeClr val="accent1"/>
          </a:solidFill>
          <a:effectLst>
            <a:outerShdw dist="101600" dir="1200000" algn="tl" rotWithShape="0">
              <a:schemeClr val="accent5"/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pt-BR" dirty="0">
              <a:solidFill>
                <a:schemeClr val="accent5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8DA560B-E51C-FDE5-6413-7499F494F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>
                <a:solidFill>
                  <a:schemeClr val="accent6"/>
                </a:solidFill>
              </a:rPr>
              <a:t>Objetivos</a:t>
            </a:r>
          </a:p>
        </p:txBody>
      </p: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5950AD00-24A4-71CA-2CB8-26CFC90DC07C}"/>
              </a:ext>
            </a:extLst>
          </p:cNvPr>
          <p:cNvGrpSpPr/>
          <p:nvPr/>
        </p:nvGrpSpPr>
        <p:grpSpPr>
          <a:xfrm>
            <a:off x="1345662" y="1648455"/>
            <a:ext cx="9500676" cy="797790"/>
            <a:chOff x="1798320" y="2500795"/>
            <a:chExt cx="9500676" cy="797790"/>
          </a:xfrm>
        </p:grpSpPr>
        <p:sp>
          <p:nvSpPr>
            <p:cNvPr id="8" name="Forma Livre: Forma 7">
              <a:extLst>
                <a:ext uri="{FF2B5EF4-FFF2-40B4-BE49-F238E27FC236}">
                  <a16:creationId xmlns:a16="http://schemas.microsoft.com/office/drawing/2014/main" id="{C94CBEBC-5DA3-3BC0-DB6E-0A41F35E4087}"/>
                </a:ext>
              </a:extLst>
            </p:cNvPr>
            <p:cNvSpPr/>
            <p:nvPr/>
          </p:nvSpPr>
          <p:spPr>
            <a:xfrm>
              <a:off x="5553456" y="2535424"/>
              <a:ext cx="5745540" cy="728532"/>
            </a:xfrm>
            <a:custGeom>
              <a:avLst/>
              <a:gdLst>
                <a:gd name="connsiteX0" fmla="*/ 0 w 5745540"/>
                <a:gd name="connsiteY0" fmla="*/ 0 h 728532"/>
                <a:gd name="connsiteX1" fmla="*/ 5017008 w 5745540"/>
                <a:gd name="connsiteY1" fmla="*/ 0 h 728532"/>
                <a:gd name="connsiteX2" fmla="*/ 5033264 w 5745540"/>
                <a:gd name="connsiteY2" fmla="*/ 0 h 728532"/>
                <a:gd name="connsiteX3" fmla="*/ 5381274 w 5745540"/>
                <a:gd name="connsiteY3" fmla="*/ 0 h 728532"/>
                <a:gd name="connsiteX4" fmla="*/ 5745540 w 5745540"/>
                <a:gd name="connsiteY4" fmla="*/ 364266 h 728532"/>
                <a:gd name="connsiteX5" fmla="*/ 5381274 w 5745540"/>
                <a:gd name="connsiteY5" fmla="*/ 728532 h 728532"/>
                <a:gd name="connsiteX6" fmla="*/ 5033264 w 5745540"/>
                <a:gd name="connsiteY6" fmla="*/ 728532 h 728532"/>
                <a:gd name="connsiteX7" fmla="*/ 5017008 w 5745540"/>
                <a:gd name="connsiteY7" fmla="*/ 728532 h 728532"/>
                <a:gd name="connsiteX8" fmla="*/ 0 w 5745540"/>
                <a:gd name="connsiteY8" fmla="*/ 728532 h 728532"/>
                <a:gd name="connsiteX0" fmla="*/ 89916 w 5835456"/>
                <a:gd name="connsiteY0" fmla="*/ 0 h 728532"/>
                <a:gd name="connsiteX1" fmla="*/ 5106924 w 5835456"/>
                <a:gd name="connsiteY1" fmla="*/ 0 h 728532"/>
                <a:gd name="connsiteX2" fmla="*/ 5123180 w 5835456"/>
                <a:gd name="connsiteY2" fmla="*/ 0 h 728532"/>
                <a:gd name="connsiteX3" fmla="*/ 5471190 w 5835456"/>
                <a:gd name="connsiteY3" fmla="*/ 0 h 728532"/>
                <a:gd name="connsiteX4" fmla="*/ 5835456 w 5835456"/>
                <a:gd name="connsiteY4" fmla="*/ 364266 h 728532"/>
                <a:gd name="connsiteX5" fmla="*/ 5471190 w 5835456"/>
                <a:gd name="connsiteY5" fmla="*/ 728532 h 728532"/>
                <a:gd name="connsiteX6" fmla="*/ 5123180 w 5835456"/>
                <a:gd name="connsiteY6" fmla="*/ 728532 h 728532"/>
                <a:gd name="connsiteX7" fmla="*/ 5106924 w 5835456"/>
                <a:gd name="connsiteY7" fmla="*/ 728532 h 728532"/>
                <a:gd name="connsiteX8" fmla="*/ 89916 w 5835456"/>
                <a:gd name="connsiteY8" fmla="*/ 728532 h 728532"/>
                <a:gd name="connsiteX9" fmla="*/ 0 w 5835456"/>
                <a:gd name="connsiteY9" fmla="*/ 336728 h 728532"/>
                <a:gd name="connsiteX10" fmla="*/ 89916 w 5835456"/>
                <a:gd name="connsiteY10" fmla="*/ 0 h 728532"/>
                <a:gd name="connsiteX0" fmla="*/ 0 w 5835456"/>
                <a:gd name="connsiteY0" fmla="*/ 336728 h 728532"/>
                <a:gd name="connsiteX1" fmla="*/ 89916 w 5835456"/>
                <a:gd name="connsiteY1" fmla="*/ 0 h 728532"/>
                <a:gd name="connsiteX2" fmla="*/ 5106924 w 5835456"/>
                <a:gd name="connsiteY2" fmla="*/ 0 h 728532"/>
                <a:gd name="connsiteX3" fmla="*/ 5123180 w 5835456"/>
                <a:gd name="connsiteY3" fmla="*/ 0 h 728532"/>
                <a:gd name="connsiteX4" fmla="*/ 5471190 w 5835456"/>
                <a:gd name="connsiteY4" fmla="*/ 0 h 728532"/>
                <a:gd name="connsiteX5" fmla="*/ 5835456 w 5835456"/>
                <a:gd name="connsiteY5" fmla="*/ 364266 h 728532"/>
                <a:gd name="connsiteX6" fmla="*/ 5471190 w 5835456"/>
                <a:gd name="connsiteY6" fmla="*/ 728532 h 728532"/>
                <a:gd name="connsiteX7" fmla="*/ 5123180 w 5835456"/>
                <a:gd name="connsiteY7" fmla="*/ 728532 h 728532"/>
                <a:gd name="connsiteX8" fmla="*/ 5106924 w 5835456"/>
                <a:gd name="connsiteY8" fmla="*/ 728532 h 728532"/>
                <a:gd name="connsiteX9" fmla="*/ 89916 w 5835456"/>
                <a:gd name="connsiteY9" fmla="*/ 728532 h 728532"/>
                <a:gd name="connsiteX10" fmla="*/ 91440 w 5835456"/>
                <a:gd name="connsiteY10" fmla="*/ 428168 h 728532"/>
                <a:gd name="connsiteX0" fmla="*/ 0 w 5835456"/>
                <a:gd name="connsiteY0" fmla="*/ 336728 h 728532"/>
                <a:gd name="connsiteX1" fmla="*/ 89916 w 5835456"/>
                <a:gd name="connsiteY1" fmla="*/ 0 h 728532"/>
                <a:gd name="connsiteX2" fmla="*/ 5106924 w 5835456"/>
                <a:gd name="connsiteY2" fmla="*/ 0 h 728532"/>
                <a:gd name="connsiteX3" fmla="*/ 5123180 w 5835456"/>
                <a:gd name="connsiteY3" fmla="*/ 0 h 728532"/>
                <a:gd name="connsiteX4" fmla="*/ 5471190 w 5835456"/>
                <a:gd name="connsiteY4" fmla="*/ 0 h 728532"/>
                <a:gd name="connsiteX5" fmla="*/ 5835456 w 5835456"/>
                <a:gd name="connsiteY5" fmla="*/ 364266 h 728532"/>
                <a:gd name="connsiteX6" fmla="*/ 5471190 w 5835456"/>
                <a:gd name="connsiteY6" fmla="*/ 728532 h 728532"/>
                <a:gd name="connsiteX7" fmla="*/ 5123180 w 5835456"/>
                <a:gd name="connsiteY7" fmla="*/ 728532 h 728532"/>
                <a:gd name="connsiteX8" fmla="*/ 5106924 w 5835456"/>
                <a:gd name="connsiteY8" fmla="*/ 728532 h 728532"/>
                <a:gd name="connsiteX9" fmla="*/ 89916 w 5835456"/>
                <a:gd name="connsiteY9" fmla="*/ 728532 h 728532"/>
                <a:gd name="connsiteX0" fmla="*/ 0 w 5745540"/>
                <a:gd name="connsiteY0" fmla="*/ 0 h 728532"/>
                <a:gd name="connsiteX1" fmla="*/ 5017008 w 5745540"/>
                <a:gd name="connsiteY1" fmla="*/ 0 h 728532"/>
                <a:gd name="connsiteX2" fmla="*/ 5033264 w 5745540"/>
                <a:gd name="connsiteY2" fmla="*/ 0 h 728532"/>
                <a:gd name="connsiteX3" fmla="*/ 5381274 w 5745540"/>
                <a:gd name="connsiteY3" fmla="*/ 0 h 728532"/>
                <a:gd name="connsiteX4" fmla="*/ 5745540 w 5745540"/>
                <a:gd name="connsiteY4" fmla="*/ 364266 h 728532"/>
                <a:gd name="connsiteX5" fmla="*/ 5381274 w 5745540"/>
                <a:gd name="connsiteY5" fmla="*/ 728532 h 728532"/>
                <a:gd name="connsiteX6" fmla="*/ 5033264 w 5745540"/>
                <a:gd name="connsiteY6" fmla="*/ 728532 h 728532"/>
                <a:gd name="connsiteX7" fmla="*/ 5017008 w 5745540"/>
                <a:gd name="connsiteY7" fmla="*/ 728532 h 728532"/>
                <a:gd name="connsiteX8" fmla="*/ 0 w 5745540"/>
                <a:gd name="connsiteY8" fmla="*/ 728532 h 728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45540" h="728532">
                  <a:moveTo>
                    <a:pt x="0" y="0"/>
                  </a:moveTo>
                  <a:lnTo>
                    <a:pt x="5017008" y="0"/>
                  </a:lnTo>
                  <a:lnTo>
                    <a:pt x="5033264" y="0"/>
                  </a:lnTo>
                  <a:lnTo>
                    <a:pt x="5381274" y="0"/>
                  </a:lnTo>
                  <a:cubicBezTo>
                    <a:pt x="5582453" y="0"/>
                    <a:pt x="5745540" y="163087"/>
                    <a:pt x="5745540" y="364266"/>
                  </a:cubicBezTo>
                  <a:cubicBezTo>
                    <a:pt x="5745540" y="565445"/>
                    <a:pt x="5582453" y="728532"/>
                    <a:pt x="5381274" y="728532"/>
                  </a:cubicBezTo>
                  <a:lnTo>
                    <a:pt x="5033264" y="728532"/>
                  </a:lnTo>
                  <a:lnTo>
                    <a:pt x="5017008" y="728532"/>
                  </a:lnTo>
                  <a:lnTo>
                    <a:pt x="0" y="728532"/>
                  </a:lnTo>
                </a:path>
              </a:pathLst>
            </a:custGeom>
            <a:solidFill>
              <a:schemeClr val="accent2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r>
                <a:rPr lang="pt-BR" sz="1800" b="1" dirty="0" err="1">
                  <a:solidFill>
                    <a:schemeClr val="accent6"/>
                  </a:solidFill>
                </a:rPr>
                <a:t>Lorem</a:t>
              </a:r>
              <a:r>
                <a:rPr lang="pt-BR" sz="1800" b="1" dirty="0">
                  <a:solidFill>
                    <a:schemeClr val="accent6"/>
                  </a:solidFill>
                </a:rPr>
                <a:t> ipsum </a:t>
              </a:r>
              <a:r>
                <a:rPr lang="pt-BR" sz="1800" b="1" dirty="0" err="1">
                  <a:solidFill>
                    <a:schemeClr val="accent6"/>
                  </a:solidFill>
                </a:rPr>
                <a:t>dolor</a:t>
              </a:r>
              <a:r>
                <a:rPr lang="pt-BR" sz="1800" b="1" dirty="0">
                  <a:solidFill>
                    <a:schemeClr val="accent6"/>
                  </a:solidFill>
                </a:rPr>
                <a:t>:</a:t>
              </a:r>
              <a:r>
                <a:rPr lang="pt-BR" sz="1800" dirty="0">
                  <a:solidFill>
                    <a:schemeClr val="accent6"/>
                  </a:solidFill>
                </a:rPr>
                <a:t> </a:t>
              </a:r>
              <a:r>
                <a:rPr lang="pt-BR" sz="1800" dirty="0" err="1">
                  <a:solidFill>
                    <a:schemeClr val="accent6"/>
                  </a:solidFill>
                </a:rPr>
                <a:t>sit</a:t>
              </a:r>
              <a:r>
                <a:rPr lang="pt-BR" sz="1800" dirty="0">
                  <a:solidFill>
                    <a:schemeClr val="accent6"/>
                  </a:solidFill>
                </a:rPr>
                <a:t> </a:t>
              </a:r>
              <a:r>
                <a:rPr lang="pt-BR" sz="1800" dirty="0" err="1">
                  <a:solidFill>
                    <a:schemeClr val="accent6"/>
                  </a:solidFill>
                </a:rPr>
                <a:t>amet</a:t>
              </a:r>
              <a:r>
                <a:rPr lang="pt-BR" sz="1800" dirty="0">
                  <a:solidFill>
                    <a:schemeClr val="accent6"/>
                  </a:solidFill>
                </a:rPr>
                <a:t>, </a:t>
              </a:r>
              <a:r>
                <a:rPr lang="pt-BR" sz="1800" dirty="0" err="1">
                  <a:solidFill>
                    <a:schemeClr val="accent6"/>
                  </a:solidFill>
                </a:rPr>
                <a:t>consectetuer</a:t>
              </a:r>
              <a:r>
                <a:rPr lang="pt-BR" sz="1800" dirty="0">
                  <a:solidFill>
                    <a:schemeClr val="accent6"/>
                  </a:solidFill>
                </a:rPr>
                <a:t> </a:t>
              </a:r>
              <a:r>
                <a:rPr lang="pt-BR" sz="1800" dirty="0" err="1">
                  <a:solidFill>
                    <a:schemeClr val="accent6"/>
                  </a:solidFill>
                </a:rPr>
                <a:t>adipiscing</a:t>
              </a:r>
              <a:r>
                <a:rPr lang="pt-BR" sz="1800" dirty="0">
                  <a:solidFill>
                    <a:schemeClr val="accent6"/>
                  </a:solidFill>
                </a:rPr>
                <a:t> </a:t>
              </a:r>
              <a:r>
                <a:rPr lang="pt-BR" sz="1800" dirty="0" err="1">
                  <a:solidFill>
                    <a:schemeClr val="accent6"/>
                  </a:solidFill>
                </a:rPr>
                <a:t>elit</a:t>
              </a:r>
              <a:r>
                <a:rPr lang="pt-BR" sz="1800" dirty="0">
                  <a:solidFill>
                    <a:schemeClr val="accent6"/>
                  </a:solidFill>
                </a:rPr>
                <a:t>. </a:t>
              </a:r>
              <a:r>
                <a:rPr lang="pt-BR" sz="1800" dirty="0" err="1">
                  <a:solidFill>
                    <a:schemeClr val="accent6"/>
                  </a:solidFill>
                </a:rPr>
                <a:t>Maecenas</a:t>
              </a:r>
              <a:r>
                <a:rPr lang="pt-BR" sz="1800" dirty="0">
                  <a:solidFill>
                    <a:schemeClr val="accent6"/>
                  </a:solidFill>
                </a:rPr>
                <a:t> </a:t>
              </a:r>
              <a:r>
                <a:rPr lang="pt-BR" sz="1800" dirty="0" err="1">
                  <a:solidFill>
                    <a:schemeClr val="accent6"/>
                  </a:solidFill>
                </a:rPr>
                <a:t>porttitor</a:t>
              </a:r>
              <a:r>
                <a:rPr lang="pt-BR" sz="1800" dirty="0">
                  <a:solidFill>
                    <a:schemeClr val="accent6"/>
                  </a:solidFill>
                </a:rPr>
                <a:t> </a:t>
              </a:r>
              <a:r>
                <a:rPr lang="pt-BR" sz="1800" dirty="0" err="1">
                  <a:solidFill>
                    <a:schemeClr val="accent6"/>
                  </a:solidFill>
                </a:rPr>
                <a:t>congue</a:t>
              </a:r>
              <a:r>
                <a:rPr lang="pt-BR" sz="1800" dirty="0">
                  <a:solidFill>
                    <a:schemeClr val="accent6"/>
                  </a:solidFill>
                </a:rPr>
                <a:t> massa.</a:t>
              </a:r>
            </a:p>
          </p:txBody>
        </p:sp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0B9972DE-D895-DF3F-8A1F-8919610375EB}"/>
                </a:ext>
              </a:extLst>
            </p:cNvPr>
            <p:cNvSpPr/>
            <p:nvPr/>
          </p:nvSpPr>
          <p:spPr>
            <a:xfrm>
              <a:off x="2194560" y="2535424"/>
              <a:ext cx="3358896" cy="728532"/>
            </a:xfrm>
            <a:custGeom>
              <a:avLst/>
              <a:gdLst>
                <a:gd name="connsiteX0" fmla="*/ 0 w 3057906"/>
                <a:gd name="connsiteY0" fmla="*/ 0 h 728532"/>
                <a:gd name="connsiteX1" fmla="*/ 3057906 w 3057906"/>
                <a:gd name="connsiteY1" fmla="*/ 0 h 728532"/>
                <a:gd name="connsiteX2" fmla="*/ 3057906 w 3057906"/>
                <a:gd name="connsiteY2" fmla="*/ 728532 h 728532"/>
                <a:gd name="connsiteX3" fmla="*/ 0 w 3057906"/>
                <a:gd name="connsiteY3" fmla="*/ 728532 h 728532"/>
                <a:gd name="connsiteX4" fmla="*/ 0 w 3057906"/>
                <a:gd name="connsiteY4" fmla="*/ 0 h 728532"/>
                <a:gd name="connsiteX0" fmla="*/ 0 w 3101349"/>
                <a:gd name="connsiteY0" fmla="*/ 0 h 728532"/>
                <a:gd name="connsiteX1" fmla="*/ 3057906 w 3101349"/>
                <a:gd name="connsiteY1" fmla="*/ 0 h 728532"/>
                <a:gd name="connsiteX2" fmla="*/ 3101340 w 3101349"/>
                <a:gd name="connsiteY2" fmla="*/ 192536 h 728532"/>
                <a:gd name="connsiteX3" fmla="*/ 3057906 w 3101349"/>
                <a:gd name="connsiteY3" fmla="*/ 728532 h 728532"/>
                <a:gd name="connsiteX4" fmla="*/ 0 w 3101349"/>
                <a:gd name="connsiteY4" fmla="*/ 728532 h 728532"/>
                <a:gd name="connsiteX5" fmla="*/ 0 w 3101349"/>
                <a:gd name="connsiteY5" fmla="*/ 0 h 728532"/>
                <a:gd name="connsiteX0" fmla="*/ 3101340 w 3192780"/>
                <a:gd name="connsiteY0" fmla="*/ 192536 h 728532"/>
                <a:gd name="connsiteX1" fmla="*/ 3057906 w 3192780"/>
                <a:gd name="connsiteY1" fmla="*/ 728532 h 728532"/>
                <a:gd name="connsiteX2" fmla="*/ 0 w 3192780"/>
                <a:gd name="connsiteY2" fmla="*/ 728532 h 728532"/>
                <a:gd name="connsiteX3" fmla="*/ 0 w 3192780"/>
                <a:gd name="connsiteY3" fmla="*/ 0 h 728532"/>
                <a:gd name="connsiteX4" fmla="*/ 3057906 w 3192780"/>
                <a:gd name="connsiteY4" fmla="*/ 0 h 728532"/>
                <a:gd name="connsiteX5" fmla="*/ 3192780 w 3192780"/>
                <a:gd name="connsiteY5" fmla="*/ 283976 h 728532"/>
                <a:gd name="connsiteX0" fmla="*/ 3101340 w 3101340"/>
                <a:gd name="connsiteY0" fmla="*/ 192536 h 728532"/>
                <a:gd name="connsiteX1" fmla="*/ 3057906 w 3101340"/>
                <a:gd name="connsiteY1" fmla="*/ 728532 h 728532"/>
                <a:gd name="connsiteX2" fmla="*/ 0 w 3101340"/>
                <a:gd name="connsiteY2" fmla="*/ 728532 h 728532"/>
                <a:gd name="connsiteX3" fmla="*/ 0 w 3101340"/>
                <a:gd name="connsiteY3" fmla="*/ 0 h 728532"/>
                <a:gd name="connsiteX4" fmla="*/ 3057906 w 3101340"/>
                <a:gd name="connsiteY4" fmla="*/ 0 h 728532"/>
                <a:gd name="connsiteX0" fmla="*/ 3057906 w 3057906"/>
                <a:gd name="connsiteY0" fmla="*/ 728532 h 728532"/>
                <a:gd name="connsiteX1" fmla="*/ 0 w 3057906"/>
                <a:gd name="connsiteY1" fmla="*/ 728532 h 728532"/>
                <a:gd name="connsiteX2" fmla="*/ 0 w 3057906"/>
                <a:gd name="connsiteY2" fmla="*/ 0 h 728532"/>
                <a:gd name="connsiteX3" fmla="*/ 3057906 w 3057906"/>
                <a:gd name="connsiteY3" fmla="*/ 0 h 728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57906" h="728532">
                  <a:moveTo>
                    <a:pt x="3057906" y="728532"/>
                  </a:moveTo>
                  <a:lnTo>
                    <a:pt x="0" y="728532"/>
                  </a:lnTo>
                  <a:lnTo>
                    <a:pt x="0" y="0"/>
                  </a:lnTo>
                  <a:lnTo>
                    <a:pt x="3057906" y="0"/>
                  </a:lnTo>
                </a:path>
              </a:pathLst>
            </a:custGeom>
            <a:noFill/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0" rtlCol="0" anchor="ctr"/>
            <a:lstStyle/>
            <a:p>
              <a:r>
                <a:rPr lang="it-IT" sz="1800" dirty="0">
                  <a:solidFill>
                    <a:schemeClr val="accent5"/>
                  </a:solidFill>
                </a:rPr>
                <a:t>Fusce posuere, magna sed pulvinar ultricies</a:t>
              </a:r>
            </a:p>
          </p:txBody>
        </p:sp>
        <p:sp>
          <p:nvSpPr>
            <p:cNvPr id="3" name="Retângulo: Cantos Arredondados 2">
              <a:extLst>
                <a:ext uri="{FF2B5EF4-FFF2-40B4-BE49-F238E27FC236}">
                  <a16:creationId xmlns:a16="http://schemas.microsoft.com/office/drawing/2014/main" id="{DF636DD3-D884-B6E2-AF75-BF46E2F86A6E}"/>
                </a:ext>
              </a:extLst>
            </p:cNvPr>
            <p:cNvSpPr/>
            <p:nvPr/>
          </p:nvSpPr>
          <p:spPr>
            <a:xfrm>
              <a:off x="1798320" y="2500795"/>
              <a:ext cx="797790" cy="797790"/>
            </a:xfrm>
            <a:prstGeom prst="roundRect">
              <a:avLst>
                <a:gd name="adj" fmla="val 11414"/>
              </a:avLst>
            </a:prstGeom>
            <a:solidFill>
              <a:schemeClr val="accent1"/>
            </a:solidFill>
            <a:ln>
              <a:solidFill>
                <a:schemeClr val="accent5"/>
              </a:solidFill>
            </a:ln>
            <a:effectLst>
              <a:outerShdw dist="101600" dir="1200000" algn="tl" rotWithShape="0">
                <a:schemeClr val="accent5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4800" dirty="0">
                  <a:latin typeface="+mj-lt"/>
                </a:rPr>
                <a:t>S</a:t>
              </a:r>
            </a:p>
          </p:txBody>
        </p:sp>
      </p:grp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9BD11362-F9B3-44E7-D28C-31C1359B29C5}"/>
              </a:ext>
            </a:extLst>
          </p:cNvPr>
          <p:cNvGrpSpPr/>
          <p:nvPr/>
        </p:nvGrpSpPr>
        <p:grpSpPr>
          <a:xfrm>
            <a:off x="1345662" y="2576060"/>
            <a:ext cx="9500676" cy="797790"/>
            <a:chOff x="1798320" y="2500795"/>
            <a:chExt cx="9500676" cy="797790"/>
          </a:xfrm>
        </p:grpSpPr>
        <p:sp>
          <p:nvSpPr>
            <p:cNvPr id="21" name="Forma Livre: Forma 20">
              <a:extLst>
                <a:ext uri="{FF2B5EF4-FFF2-40B4-BE49-F238E27FC236}">
                  <a16:creationId xmlns:a16="http://schemas.microsoft.com/office/drawing/2014/main" id="{F5DA9DC3-004E-5154-350D-0282A972ADDC}"/>
                </a:ext>
              </a:extLst>
            </p:cNvPr>
            <p:cNvSpPr/>
            <p:nvPr/>
          </p:nvSpPr>
          <p:spPr>
            <a:xfrm>
              <a:off x="5553456" y="2535424"/>
              <a:ext cx="5745540" cy="728532"/>
            </a:xfrm>
            <a:custGeom>
              <a:avLst/>
              <a:gdLst>
                <a:gd name="connsiteX0" fmla="*/ 0 w 5745540"/>
                <a:gd name="connsiteY0" fmla="*/ 0 h 728532"/>
                <a:gd name="connsiteX1" fmla="*/ 5017008 w 5745540"/>
                <a:gd name="connsiteY1" fmla="*/ 0 h 728532"/>
                <a:gd name="connsiteX2" fmla="*/ 5033264 w 5745540"/>
                <a:gd name="connsiteY2" fmla="*/ 0 h 728532"/>
                <a:gd name="connsiteX3" fmla="*/ 5381274 w 5745540"/>
                <a:gd name="connsiteY3" fmla="*/ 0 h 728532"/>
                <a:gd name="connsiteX4" fmla="*/ 5745540 w 5745540"/>
                <a:gd name="connsiteY4" fmla="*/ 364266 h 728532"/>
                <a:gd name="connsiteX5" fmla="*/ 5381274 w 5745540"/>
                <a:gd name="connsiteY5" fmla="*/ 728532 h 728532"/>
                <a:gd name="connsiteX6" fmla="*/ 5033264 w 5745540"/>
                <a:gd name="connsiteY6" fmla="*/ 728532 h 728532"/>
                <a:gd name="connsiteX7" fmla="*/ 5017008 w 5745540"/>
                <a:gd name="connsiteY7" fmla="*/ 728532 h 728532"/>
                <a:gd name="connsiteX8" fmla="*/ 0 w 5745540"/>
                <a:gd name="connsiteY8" fmla="*/ 728532 h 728532"/>
                <a:gd name="connsiteX0" fmla="*/ 89916 w 5835456"/>
                <a:gd name="connsiteY0" fmla="*/ 0 h 728532"/>
                <a:gd name="connsiteX1" fmla="*/ 5106924 w 5835456"/>
                <a:gd name="connsiteY1" fmla="*/ 0 h 728532"/>
                <a:gd name="connsiteX2" fmla="*/ 5123180 w 5835456"/>
                <a:gd name="connsiteY2" fmla="*/ 0 h 728532"/>
                <a:gd name="connsiteX3" fmla="*/ 5471190 w 5835456"/>
                <a:gd name="connsiteY3" fmla="*/ 0 h 728532"/>
                <a:gd name="connsiteX4" fmla="*/ 5835456 w 5835456"/>
                <a:gd name="connsiteY4" fmla="*/ 364266 h 728532"/>
                <a:gd name="connsiteX5" fmla="*/ 5471190 w 5835456"/>
                <a:gd name="connsiteY5" fmla="*/ 728532 h 728532"/>
                <a:gd name="connsiteX6" fmla="*/ 5123180 w 5835456"/>
                <a:gd name="connsiteY6" fmla="*/ 728532 h 728532"/>
                <a:gd name="connsiteX7" fmla="*/ 5106924 w 5835456"/>
                <a:gd name="connsiteY7" fmla="*/ 728532 h 728532"/>
                <a:gd name="connsiteX8" fmla="*/ 89916 w 5835456"/>
                <a:gd name="connsiteY8" fmla="*/ 728532 h 728532"/>
                <a:gd name="connsiteX9" fmla="*/ 0 w 5835456"/>
                <a:gd name="connsiteY9" fmla="*/ 336728 h 728532"/>
                <a:gd name="connsiteX10" fmla="*/ 89916 w 5835456"/>
                <a:gd name="connsiteY10" fmla="*/ 0 h 728532"/>
                <a:gd name="connsiteX0" fmla="*/ 0 w 5835456"/>
                <a:gd name="connsiteY0" fmla="*/ 336728 h 728532"/>
                <a:gd name="connsiteX1" fmla="*/ 89916 w 5835456"/>
                <a:gd name="connsiteY1" fmla="*/ 0 h 728532"/>
                <a:gd name="connsiteX2" fmla="*/ 5106924 w 5835456"/>
                <a:gd name="connsiteY2" fmla="*/ 0 h 728532"/>
                <a:gd name="connsiteX3" fmla="*/ 5123180 w 5835456"/>
                <a:gd name="connsiteY3" fmla="*/ 0 h 728532"/>
                <a:gd name="connsiteX4" fmla="*/ 5471190 w 5835456"/>
                <a:gd name="connsiteY4" fmla="*/ 0 h 728532"/>
                <a:gd name="connsiteX5" fmla="*/ 5835456 w 5835456"/>
                <a:gd name="connsiteY5" fmla="*/ 364266 h 728532"/>
                <a:gd name="connsiteX6" fmla="*/ 5471190 w 5835456"/>
                <a:gd name="connsiteY6" fmla="*/ 728532 h 728532"/>
                <a:gd name="connsiteX7" fmla="*/ 5123180 w 5835456"/>
                <a:gd name="connsiteY7" fmla="*/ 728532 h 728532"/>
                <a:gd name="connsiteX8" fmla="*/ 5106924 w 5835456"/>
                <a:gd name="connsiteY8" fmla="*/ 728532 h 728532"/>
                <a:gd name="connsiteX9" fmla="*/ 89916 w 5835456"/>
                <a:gd name="connsiteY9" fmla="*/ 728532 h 728532"/>
                <a:gd name="connsiteX10" fmla="*/ 91440 w 5835456"/>
                <a:gd name="connsiteY10" fmla="*/ 428168 h 728532"/>
                <a:gd name="connsiteX0" fmla="*/ 0 w 5835456"/>
                <a:gd name="connsiteY0" fmla="*/ 336728 h 728532"/>
                <a:gd name="connsiteX1" fmla="*/ 89916 w 5835456"/>
                <a:gd name="connsiteY1" fmla="*/ 0 h 728532"/>
                <a:gd name="connsiteX2" fmla="*/ 5106924 w 5835456"/>
                <a:gd name="connsiteY2" fmla="*/ 0 h 728532"/>
                <a:gd name="connsiteX3" fmla="*/ 5123180 w 5835456"/>
                <a:gd name="connsiteY3" fmla="*/ 0 h 728532"/>
                <a:gd name="connsiteX4" fmla="*/ 5471190 w 5835456"/>
                <a:gd name="connsiteY4" fmla="*/ 0 h 728532"/>
                <a:gd name="connsiteX5" fmla="*/ 5835456 w 5835456"/>
                <a:gd name="connsiteY5" fmla="*/ 364266 h 728532"/>
                <a:gd name="connsiteX6" fmla="*/ 5471190 w 5835456"/>
                <a:gd name="connsiteY6" fmla="*/ 728532 h 728532"/>
                <a:gd name="connsiteX7" fmla="*/ 5123180 w 5835456"/>
                <a:gd name="connsiteY7" fmla="*/ 728532 h 728532"/>
                <a:gd name="connsiteX8" fmla="*/ 5106924 w 5835456"/>
                <a:gd name="connsiteY8" fmla="*/ 728532 h 728532"/>
                <a:gd name="connsiteX9" fmla="*/ 89916 w 5835456"/>
                <a:gd name="connsiteY9" fmla="*/ 728532 h 728532"/>
                <a:gd name="connsiteX0" fmla="*/ 0 w 5745540"/>
                <a:gd name="connsiteY0" fmla="*/ 0 h 728532"/>
                <a:gd name="connsiteX1" fmla="*/ 5017008 w 5745540"/>
                <a:gd name="connsiteY1" fmla="*/ 0 h 728532"/>
                <a:gd name="connsiteX2" fmla="*/ 5033264 w 5745540"/>
                <a:gd name="connsiteY2" fmla="*/ 0 h 728532"/>
                <a:gd name="connsiteX3" fmla="*/ 5381274 w 5745540"/>
                <a:gd name="connsiteY3" fmla="*/ 0 h 728532"/>
                <a:gd name="connsiteX4" fmla="*/ 5745540 w 5745540"/>
                <a:gd name="connsiteY4" fmla="*/ 364266 h 728532"/>
                <a:gd name="connsiteX5" fmla="*/ 5381274 w 5745540"/>
                <a:gd name="connsiteY5" fmla="*/ 728532 h 728532"/>
                <a:gd name="connsiteX6" fmla="*/ 5033264 w 5745540"/>
                <a:gd name="connsiteY6" fmla="*/ 728532 h 728532"/>
                <a:gd name="connsiteX7" fmla="*/ 5017008 w 5745540"/>
                <a:gd name="connsiteY7" fmla="*/ 728532 h 728532"/>
                <a:gd name="connsiteX8" fmla="*/ 0 w 5745540"/>
                <a:gd name="connsiteY8" fmla="*/ 728532 h 728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45540" h="728532">
                  <a:moveTo>
                    <a:pt x="0" y="0"/>
                  </a:moveTo>
                  <a:lnTo>
                    <a:pt x="5017008" y="0"/>
                  </a:lnTo>
                  <a:lnTo>
                    <a:pt x="5033264" y="0"/>
                  </a:lnTo>
                  <a:lnTo>
                    <a:pt x="5381274" y="0"/>
                  </a:lnTo>
                  <a:cubicBezTo>
                    <a:pt x="5582453" y="0"/>
                    <a:pt x="5745540" y="163087"/>
                    <a:pt x="5745540" y="364266"/>
                  </a:cubicBezTo>
                  <a:cubicBezTo>
                    <a:pt x="5745540" y="565445"/>
                    <a:pt x="5582453" y="728532"/>
                    <a:pt x="5381274" y="728532"/>
                  </a:cubicBezTo>
                  <a:lnTo>
                    <a:pt x="5033264" y="728532"/>
                  </a:lnTo>
                  <a:lnTo>
                    <a:pt x="5017008" y="728532"/>
                  </a:lnTo>
                  <a:lnTo>
                    <a:pt x="0" y="728532"/>
                  </a:lnTo>
                </a:path>
              </a:pathLst>
            </a:custGeom>
            <a:solidFill>
              <a:schemeClr val="accent2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r>
                <a:rPr lang="pt-BR" sz="1800" b="1" dirty="0" err="1">
                  <a:solidFill>
                    <a:schemeClr val="accent6"/>
                  </a:solidFill>
                </a:rPr>
                <a:t>Lorem</a:t>
              </a:r>
              <a:r>
                <a:rPr lang="pt-BR" sz="1800" b="1" dirty="0">
                  <a:solidFill>
                    <a:schemeClr val="accent6"/>
                  </a:solidFill>
                </a:rPr>
                <a:t> ipsum </a:t>
              </a:r>
              <a:r>
                <a:rPr lang="pt-BR" sz="1800" b="1" dirty="0" err="1">
                  <a:solidFill>
                    <a:schemeClr val="accent6"/>
                  </a:solidFill>
                </a:rPr>
                <a:t>dolor</a:t>
              </a:r>
              <a:r>
                <a:rPr lang="pt-BR" sz="1800" b="1" dirty="0">
                  <a:solidFill>
                    <a:schemeClr val="accent6"/>
                  </a:solidFill>
                </a:rPr>
                <a:t>:</a:t>
              </a:r>
              <a:r>
                <a:rPr lang="pt-BR" sz="1800" dirty="0">
                  <a:solidFill>
                    <a:schemeClr val="accent6"/>
                  </a:solidFill>
                </a:rPr>
                <a:t> </a:t>
              </a:r>
              <a:r>
                <a:rPr lang="pt-BR" sz="1800" dirty="0" err="1">
                  <a:solidFill>
                    <a:schemeClr val="accent6"/>
                  </a:solidFill>
                </a:rPr>
                <a:t>sit</a:t>
              </a:r>
              <a:r>
                <a:rPr lang="pt-BR" sz="1800" dirty="0">
                  <a:solidFill>
                    <a:schemeClr val="accent6"/>
                  </a:solidFill>
                </a:rPr>
                <a:t> </a:t>
              </a:r>
              <a:r>
                <a:rPr lang="pt-BR" sz="1800" dirty="0" err="1">
                  <a:solidFill>
                    <a:schemeClr val="accent6"/>
                  </a:solidFill>
                </a:rPr>
                <a:t>amet</a:t>
              </a:r>
              <a:r>
                <a:rPr lang="pt-BR" sz="1800" dirty="0">
                  <a:solidFill>
                    <a:schemeClr val="accent6"/>
                  </a:solidFill>
                </a:rPr>
                <a:t>, </a:t>
              </a:r>
              <a:r>
                <a:rPr lang="pt-BR" sz="1800" dirty="0" err="1">
                  <a:solidFill>
                    <a:schemeClr val="accent6"/>
                  </a:solidFill>
                </a:rPr>
                <a:t>consectetuer</a:t>
              </a:r>
              <a:r>
                <a:rPr lang="pt-BR" sz="1800" dirty="0">
                  <a:solidFill>
                    <a:schemeClr val="accent6"/>
                  </a:solidFill>
                </a:rPr>
                <a:t> </a:t>
              </a:r>
              <a:r>
                <a:rPr lang="pt-BR" sz="1800" dirty="0" err="1">
                  <a:solidFill>
                    <a:schemeClr val="accent6"/>
                  </a:solidFill>
                </a:rPr>
                <a:t>adipiscing</a:t>
              </a:r>
              <a:r>
                <a:rPr lang="pt-BR" sz="1800" dirty="0">
                  <a:solidFill>
                    <a:schemeClr val="accent6"/>
                  </a:solidFill>
                </a:rPr>
                <a:t> </a:t>
              </a:r>
              <a:r>
                <a:rPr lang="pt-BR" sz="1800" dirty="0" err="1">
                  <a:solidFill>
                    <a:schemeClr val="accent6"/>
                  </a:solidFill>
                </a:rPr>
                <a:t>elit</a:t>
              </a:r>
              <a:r>
                <a:rPr lang="pt-BR" sz="1800" dirty="0">
                  <a:solidFill>
                    <a:schemeClr val="accent6"/>
                  </a:solidFill>
                </a:rPr>
                <a:t>. </a:t>
              </a:r>
              <a:r>
                <a:rPr lang="pt-BR" sz="1800" dirty="0" err="1">
                  <a:solidFill>
                    <a:schemeClr val="accent6"/>
                  </a:solidFill>
                </a:rPr>
                <a:t>Maecenas</a:t>
              </a:r>
              <a:r>
                <a:rPr lang="pt-BR" sz="1800" dirty="0">
                  <a:solidFill>
                    <a:schemeClr val="accent6"/>
                  </a:solidFill>
                </a:rPr>
                <a:t> </a:t>
              </a:r>
              <a:r>
                <a:rPr lang="pt-BR" sz="1800" dirty="0" err="1">
                  <a:solidFill>
                    <a:schemeClr val="accent6"/>
                  </a:solidFill>
                </a:rPr>
                <a:t>porttitor</a:t>
              </a:r>
              <a:r>
                <a:rPr lang="pt-BR" sz="1800" dirty="0">
                  <a:solidFill>
                    <a:schemeClr val="accent6"/>
                  </a:solidFill>
                </a:rPr>
                <a:t> </a:t>
              </a:r>
              <a:r>
                <a:rPr lang="pt-BR" sz="1800" dirty="0" err="1">
                  <a:solidFill>
                    <a:schemeClr val="accent6"/>
                  </a:solidFill>
                </a:rPr>
                <a:t>congue</a:t>
              </a:r>
              <a:r>
                <a:rPr lang="pt-BR" sz="1800" dirty="0">
                  <a:solidFill>
                    <a:schemeClr val="accent6"/>
                  </a:solidFill>
                </a:rPr>
                <a:t> massa.</a:t>
              </a:r>
            </a:p>
          </p:txBody>
        </p:sp>
        <p:sp>
          <p:nvSpPr>
            <p:cNvPr id="23" name="Retângulo 9">
              <a:extLst>
                <a:ext uri="{FF2B5EF4-FFF2-40B4-BE49-F238E27FC236}">
                  <a16:creationId xmlns:a16="http://schemas.microsoft.com/office/drawing/2014/main" id="{1978BD1E-97A6-53E7-D995-941824C83F82}"/>
                </a:ext>
              </a:extLst>
            </p:cNvPr>
            <p:cNvSpPr/>
            <p:nvPr/>
          </p:nvSpPr>
          <p:spPr>
            <a:xfrm>
              <a:off x="2194560" y="2535424"/>
              <a:ext cx="3358896" cy="728532"/>
            </a:xfrm>
            <a:custGeom>
              <a:avLst/>
              <a:gdLst>
                <a:gd name="connsiteX0" fmla="*/ 0 w 3057906"/>
                <a:gd name="connsiteY0" fmla="*/ 0 h 728532"/>
                <a:gd name="connsiteX1" fmla="*/ 3057906 w 3057906"/>
                <a:gd name="connsiteY1" fmla="*/ 0 h 728532"/>
                <a:gd name="connsiteX2" fmla="*/ 3057906 w 3057906"/>
                <a:gd name="connsiteY2" fmla="*/ 728532 h 728532"/>
                <a:gd name="connsiteX3" fmla="*/ 0 w 3057906"/>
                <a:gd name="connsiteY3" fmla="*/ 728532 h 728532"/>
                <a:gd name="connsiteX4" fmla="*/ 0 w 3057906"/>
                <a:gd name="connsiteY4" fmla="*/ 0 h 728532"/>
                <a:gd name="connsiteX0" fmla="*/ 0 w 3101349"/>
                <a:gd name="connsiteY0" fmla="*/ 0 h 728532"/>
                <a:gd name="connsiteX1" fmla="*/ 3057906 w 3101349"/>
                <a:gd name="connsiteY1" fmla="*/ 0 h 728532"/>
                <a:gd name="connsiteX2" fmla="*/ 3101340 w 3101349"/>
                <a:gd name="connsiteY2" fmla="*/ 192536 h 728532"/>
                <a:gd name="connsiteX3" fmla="*/ 3057906 w 3101349"/>
                <a:gd name="connsiteY3" fmla="*/ 728532 h 728532"/>
                <a:gd name="connsiteX4" fmla="*/ 0 w 3101349"/>
                <a:gd name="connsiteY4" fmla="*/ 728532 h 728532"/>
                <a:gd name="connsiteX5" fmla="*/ 0 w 3101349"/>
                <a:gd name="connsiteY5" fmla="*/ 0 h 728532"/>
                <a:gd name="connsiteX0" fmla="*/ 3101340 w 3192780"/>
                <a:gd name="connsiteY0" fmla="*/ 192536 h 728532"/>
                <a:gd name="connsiteX1" fmla="*/ 3057906 w 3192780"/>
                <a:gd name="connsiteY1" fmla="*/ 728532 h 728532"/>
                <a:gd name="connsiteX2" fmla="*/ 0 w 3192780"/>
                <a:gd name="connsiteY2" fmla="*/ 728532 h 728532"/>
                <a:gd name="connsiteX3" fmla="*/ 0 w 3192780"/>
                <a:gd name="connsiteY3" fmla="*/ 0 h 728532"/>
                <a:gd name="connsiteX4" fmla="*/ 3057906 w 3192780"/>
                <a:gd name="connsiteY4" fmla="*/ 0 h 728532"/>
                <a:gd name="connsiteX5" fmla="*/ 3192780 w 3192780"/>
                <a:gd name="connsiteY5" fmla="*/ 283976 h 728532"/>
                <a:gd name="connsiteX0" fmla="*/ 3101340 w 3101340"/>
                <a:gd name="connsiteY0" fmla="*/ 192536 h 728532"/>
                <a:gd name="connsiteX1" fmla="*/ 3057906 w 3101340"/>
                <a:gd name="connsiteY1" fmla="*/ 728532 h 728532"/>
                <a:gd name="connsiteX2" fmla="*/ 0 w 3101340"/>
                <a:gd name="connsiteY2" fmla="*/ 728532 h 728532"/>
                <a:gd name="connsiteX3" fmla="*/ 0 w 3101340"/>
                <a:gd name="connsiteY3" fmla="*/ 0 h 728532"/>
                <a:gd name="connsiteX4" fmla="*/ 3057906 w 3101340"/>
                <a:gd name="connsiteY4" fmla="*/ 0 h 728532"/>
                <a:gd name="connsiteX0" fmla="*/ 3057906 w 3057906"/>
                <a:gd name="connsiteY0" fmla="*/ 728532 h 728532"/>
                <a:gd name="connsiteX1" fmla="*/ 0 w 3057906"/>
                <a:gd name="connsiteY1" fmla="*/ 728532 h 728532"/>
                <a:gd name="connsiteX2" fmla="*/ 0 w 3057906"/>
                <a:gd name="connsiteY2" fmla="*/ 0 h 728532"/>
                <a:gd name="connsiteX3" fmla="*/ 3057906 w 3057906"/>
                <a:gd name="connsiteY3" fmla="*/ 0 h 728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57906" h="728532">
                  <a:moveTo>
                    <a:pt x="3057906" y="728532"/>
                  </a:moveTo>
                  <a:lnTo>
                    <a:pt x="0" y="728532"/>
                  </a:lnTo>
                  <a:lnTo>
                    <a:pt x="0" y="0"/>
                  </a:lnTo>
                  <a:lnTo>
                    <a:pt x="3057906" y="0"/>
                  </a:lnTo>
                </a:path>
              </a:pathLst>
            </a:custGeom>
            <a:noFill/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0" rtlCol="0" anchor="ctr"/>
            <a:lstStyle/>
            <a:p>
              <a:r>
                <a:rPr lang="it-IT" sz="1800" dirty="0">
                  <a:solidFill>
                    <a:schemeClr val="accent5"/>
                  </a:solidFill>
                </a:rPr>
                <a:t>Fusce posuere, magna sed pulvinar ultricies</a:t>
              </a:r>
            </a:p>
          </p:txBody>
        </p:sp>
        <p:sp>
          <p:nvSpPr>
            <p:cNvPr id="24" name="Retângulo: Cantos Arredondados 23">
              <a:extLst>
                <a:ext uri="{FF2B5EF4-FFF2-40B4-BE49-F238E27FC236}">
                  <a16:creationId xmlns:a16="http://schemas.microsoft.com/office/drawing/2014/main" id="{4231C3B6-DD9C-29DC-3E7E-5487DCD8AF50}"/>
                </a:ext>
              </a:extLst>
            </p:cNvPr>
            <p:cNvSpPr/>
            <p:nvPr/>
          </p:nvSpPr>
          <p:spPr>
            <a:xfrm>
              <a:off x="1798320" y="2500795"/>
              <a:ext cx="797790" cy="797790"/>
            </a:xfrm>
            <a:prstGeom prst="roundRect">
              <a:avLst>
                <a:gd name="adj" fmla="val 11414"/>
              </a:avLst>
            </a:prstGeom>
            <a:solidFill>
              <a:schemeClr val="accent1"/>
            </a:solidFill>
            <a:ln>
              <a:solidFill>
                <a:schemeClr val="accent5"/>
              </a:solidFill>
            </a:ln>
            <a:effectLst>
              <a:outerShdw dist="101600" dir="1200000" algn="tl" rotWithShape="0">
                <a:schemeClr val="accent5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4800" dirty="0">
                  <a:latin typeface="+mj-lt"/>
                </a:rPr>
                <a:t>M</a:t>
              </a:r>
            </a:p>
          </p:txBody>
        </p:sp>
      </p:grpSp>
      <p:grpSp>
        <p:nvGrpSpPr>
          <p:cNvPr id="25" name="Agrupar 24">
            <a:extLst>
              <a:ext uri="{FF2B5EF4-FFF2-40B4-BE49-F238E27FC236}">
                <a16:creationId xmlns:a16="http://schemas.microsoft.com/office/drawing/2014/main" id="{80CEF16D-3DE4-3B73-BE89-851FA4B64369}"/>
              </a:ext>
            </a:extLst>
          </p:cNvPr>
          <p:cNvGrpSpPr/>
          <p:nvPr/>
        </p:nvGrpSpPr>
        <p:grpSpPr>
          <a:xfrm>
            <a:off x="1345662" y="3503665"/>
            <a:ext cx="9500676" cy="797790"/>
            <a:chOff x="1798320" y="2500795"/>
            <a:chExt cx="9500676" cy="797790"/>
          </a:xfrm>
        </p:grpSpPr>
        <p:sp>
          <p:nvSpPr>
            <p:cNvPr id="26" name="Forma Livre: Forma 25">
              <a:extLst>
                <a:ext uri="{FF2B5EF4-FFF2-40B4-BE49-F238E27FC236}">
                  <a16:creationId xmlns:a16="http://schemas.microsoft.com/office/drawing/2014/main" id="{5C73CD65-8DBB-9713-3B41-AD656B9B6318}"/>
                </a:ext>
              </a:extLst>
            </p:cNvPr>
            <p:cNvSpPr/>
            <p:nvPr/>
          </p:nvSpPr>
          <p:spPr>
            <a:xfrm>
              <a:off x="5553456" y="2535424"/>
              <a:ext cx="5745540" cy="728532"/>
            </a:xfrm>
            <a:custGeom>
              <a:avLst/>
              <a:gdLst>
                <a:gd name="connsiteX0" fmla="*/ 0 w 5745540"/>
                <a:gd name="connsiteY0" fmla="*/ 0 h 728532"/>
                <a:gd name="connsiteX1" fmla="*/ 5017008 w 5745540"/>
                <a:gd name="connsiteY1" fmla="*/ 0 h 728532"/>
                <a:gd name="connsiteX2" fmla="*/ 5033264 w 5745540"/>
                <a:gd name="connsiteY2" fmla="*/ 0 h 728532"/>
                <a:gd name="connsiteX3" fmla="*/ 5381274 w 5745540"/>
                <a:gd name="connsiteY3" fmla="*/ 0 h 728532"/>
                <a:gd name="connsiteX4" fmla="*/ 5745540 w 5745540"/>
                <a:gd name="connsiteY4" fmla="*/ 364266 h 728532"/>
                <a:gd name="connsiteX5" fmla="*/ 5381274 w 5745540"/>
                <a:gd name="connsiteY5" fmla="*/ 728532 h 728532"/>
                <a:gd name="connsiteX6" fmla="*/ 5033264 w 5745540"/>
                <a:gd name="connsiteY6" fmla="*/ 728532 h 728532"/>
                <a:gd name="connsiteX7" fmla="*/ 5017008 w 5745540"/>
                <a:gd name="connsiteY7" fmla="*/ 728532 h 728532"/>
                <a:gd name="connsiteX8" fmla="*/ 0 w 5745540"/>
                <a:gd name="connsiteY8" fmla="*/ 728532 h 728532"/>
                <a:gd name="connsiteX0" fmla="*/ 89916 w 5835456"/>
                <a:gd name="connsiteY0" fmla="*/ 0 h 728532"/>
                <a:gd name="connsiteX1" fmla="*/ 5106924 w 5835456"/>
                <a:gd name="connsiteY1" fmla="*/ 0 h 728532"/>
                <a:gd name="connsiteX2" fmla="*/ 5123180 w 5835456"/>
                <a:gd name="connsiteY2" fmla="*/ 0 h 728532"/>
                <a:gd name="connsiteX3" fmla="*/ 5471190 w 5835456"/>
                <a:gd name="connsiteY3" fmla="*/ 0 h 728532"/>
                <a:gd name="connsiteX4" fmla="*/ 5835456 w 5835456"/>
                <a:gd name="connsiteY4" fmla="*/ 364266 h 728532"/>
                <a:gd name="connsiteX5" fmla="*/ 5471190 w 5835456"/>
                <a:gd name="connsiteY5" fmla="*/ 728532 h 728532"/>
                <a:gd name="connsiteX6" fmla="*/ 5123180 w 5835456"/>
                <a:gd name="connsiteY6" fmla="*/ 728532 h 728532"/>
                <a:gd name="connsiteX7" fmla="*/ 5106924 w 5835456"/>
                <a:gd name="connsiteY7" fmla="*/ 728532 h 728532"/>
                <a:gd name="connsiteX8" fmla="*/ 89916 w 5835456"/>
                <a:gd name="connsiteY8" fmla="*/ 728532 h 728532"/>
                <a:gd name="connsiteX9" fmla="*/ 0 w 5835456"/>
                <a:gd name="connsiteY9" fmla="*/ 336728 h 728532"/>
                <a:gd name="connsiteX10" fmla="*/ 89916 w 5835456"/>
                <a:gd name="connsiteY10" fmla="*/ 0 h 728532"/>
                <a:gd name="connsiteX0" fmla="*/ 0 w 5835456"/>
                <a:gd name="connsiteY0" fmla="*/ 336728 h 728532"/>
                <a:gd name="connsiteX1" fmla="*/ 89916 w 5835456"/>
                <a:gd name="connsiteY1" fmla="*/ 0 h 728532"/>
                <a:gd name="connsiteX2" fmla="*/ 5106924 w 5835456"/>
                <a:gd name="connsiteY2" fmla="*/ 0 h 728532"/>
                <a:gd name="connsiteX3" fmla="*/ 5123180 w 5835456"/>
                <a:gd name="connsiteY3" fmla="*/ 0 h 728532"/>
                <a:gd name="connsiteX4" fmla="*/ 5471190 w 5835456"/>
                <a:gd name="connsiteY4" fmla="*/ 0 h 728532"/>
                <a:gd name="connsiteX5" fmla="*/ 5835456 w 5835456"/>
                <a:gd name="connsiteY5" fmla="*/ 364266 h 728532"/>
                <a:gd name="connsiteX6" fmla="*/ 5471190 w 5835456"/>
                <a:gd name="connsiteY6" fmla="*/ 728532 h 728532"/>
                <a:gd name="connsiteX7" fmla="*/ 5123180 w 5835456"/>
                <a:gd name="connsiteY7" fmla="*/ 728532 h 728532"/>
                <a:gd name="connsiteX8" fmla="*/ 5106924 w 5835456"/>
                <a:gd name="connsiteY8" fmla="*/ 728532 h 728532"/>
                <a:gd name="connsiteX9" fmla="*/ 89916 w 5835456"/>
                <a:gd name="connsiteY9" fmla="*/ 728532 h 728532"/>
                <a:gd name="connsiteX10" fmla="*/ 91440 w 5835456"/>
                <a:gd name="connsiteY10" fmla="*/ 428168 h 728532"/>
                <a:gd name="connsiteX0" fmla="*/ 0 w 5835456"/>
                <a:gd name="connsiteY0" fmla="*/ 336728 h 728532"/>
                <a:gd name="connsiteX1" fmla="*/ 89916 w 5835456"/>
                <a:gd name="connsiteY1" fmla="*/ 0 h 728532"/>
                <a:gd name="connsiteX2" fmla="*/ 5106924 w 5835456"/>
                <a:gd name="connsiteY2" fmla="*/ 0 h 728532"/>
                <a:gd name="connsiteX3" fmla="*/ 5123180 w 5835456"/>
                <a:gd name="connsiteY3" fmla="*/ 0 h 728532"/>
                <a:gd name="connsiteX4" fmla="*/ 5471190 w 5835456"/>
                <a:gd name="connsiteY4" fmla="*/ 0 h 728532"/>
                <a:gd name="connsiteX5" fmla="*/ 5835456 w 5835456"/>
                <a:gd name="connsiteY5" fmla="*/ 364266 h 728532"/>
                <a:gd name="connsiteX6" fmla="*/ 5471190 w 5835456"/>
                <a:gd name="connsiteY6" fmla="*/ 728532 h 728532"/>
                <a:gd name="connsiteX7" fmla="*/ 5123180 w 5835456"/>
                <a:gd name="connsiteY7" fmla="*/ 728532 h 728532"/>
                <a:gd name="connsiteX8" fmla="*/ 5106924 w 5835456"/>
                <a:gd name="connsiteY8" fmla="*/ 728532 h 728532"/>
                <a:gd name="connsiteX9" fmla="*/ 89916 w 5835456"/>
                <a:gd name="connsiteY9" fmla="*/ 728532 h 728532"/>
                <a:gd name="connsiteX0" fmla="*/ 0 w 5745540"/>
                <a:gd name="connsiteY0" fmla="*/ 0 h 728532"/>
                <a:gd name="connsiteX1" fmla="*/ 5017008 w 5745540"/>
                <a:gd name="connsiteY1" fmla="*/ 0 h 728532"/>
                <a:gd name="connsiteX2" fmla="*/ 5033264 w 5745540"/>
                <a:gd name="connsiteY2" fmla="*/ 0 h 728532"/>
                <a:gd name="connsiteX3" fmla="*/ 5381274 w 5745540"/>
                <a:gd name="connsiteY3" fmla="*/ 0 h 728532"/>
                <a:gd name="connsiteX4" fmla="*/ 5745540 w 5745540"/>
                <a:gd name="connsiteY4" fmla="*/ 364266 h 728532"/>
                <a:gd name="connsiteX5" fmla="*/ 5381274 w 5745540"/>
                <a:gd name="connsiteY5" fmla="*/ 728532 h 728532"/>
                <a:gd name="connsiteX6" fmla="*/ 5033264 w 5745540"/>
                <a:gd name="connsiteY6" fmla="*/ 728532 h 728532"/>
                <a:gd name="connsiteX7" fmla="*/ 5017008 w 5745540"/>
                <a:gd name="connsiteY7" fmla="*/ 728532 h 728532"/>
                <a:gd name="connsiteX8" fmla="*/ 0 w 5745540"/>
                <a:gd name="connsiteY8" fmla="*/ 728532 h 728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45540" h="728532">
                  <a:moveTo>
                    <a:pt x="0" y="0"/>
                  </a:moveTo>
                  <a:lnTo>
                    <a:pt x="5017008" y="0"/>
                  </a:lnTo>
                  <a:lnTo>
                    <a:pt x="5033264" y="0"/>
                  </a:lnTo>
                  <a:lnTo>
                    <a:pt x="5381274" y="0"/>
                  </a:lnTo>
                  <a:cubicBezTo>
                    <a:pt x="5582453" y="0"/>
                    <a:pt x="5745540" y="163087"/>
                    <a:pt x="5745540" y="364266"/>
                  </a:cubicBezTo>
                  <a:cubicBezTo>
                    <a:pt x="5745540" y="565445"/>
                    <a:pt x="5582453" y="728532"/>
                    <a:pt x="5381274" y="728532"/>
                  </a:cubicBezTo>
                  <a:lnTo>
                    <a:pt x="5033264" y="728532"/>
                  </a:lnTo>
                  <a:lnTo>
                    <a:pt x="5017008" y="728532"/>
                  </a:lnTo>
                  <a:lnTo>
                    <a:pt x="0" y="728532"/>
                  </a:lnTo>
                </a:path>
              </a:pathLst>
            </a:custGeom>
            <a:solidFill>
              <a:schemeClr val="accent2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r>
                <a:rPr lang="pt-BR" sz="1800" b="1" dirty="0" err="1">
                  <a:solidFill>
                    <a:schemeClr val="accent6"/>
                  </a:solidFill>
                </a:rPr>
                <a:t>Lorem</a:t>
              </a:r>
              <a:r>
                <a:rPr lang="pt-BR" sz="1800" b="1" dirty="0">
                  <a:solidFill>
                    <a:schemeClr val="accent6"/>
                  </a:solidFill>
                </a:rPr>
                <a:t> ipsum </a:t>
              </a:r>
              <a:r>
                <a:rPr lang="pt-BR" sz="1800" b="1" dirty="0" err="1">
                  <a:solidFill>
                    <a:schemeClr val="accent6"/>
                  </a:solidFill>
                </a:rPr>
                <a:t>dolor</a:t>
              </a:r>
              <a:r>
                <a:rPr lang="pt-BR" sz="1800" b="1" dirty="0">
                  <a:solidFill>
                    <a:schemeClr val="accent6"/>
                  </a:solidFill>
                </a:rPr>
                <a:t>:</a:t>
              </a:r>
              <a:r>
                <a:rPr lang="pt-BR" sz="1800" dirty="0">
                  <a:solidFill>
                    <a:schemeClr val="accent6"/>
                  </a:solidFill>
                </a:rPr>
                <a:t> </a:t>
              </a:r>
              <a:r>
                <a:rPr lang="pt-BR" sz="1800" dirty="0" err="1">
                  <a:solidFill>
                    <a:schemeClr val="accent6"/>
                  </a:solidFill>
                </a:rPr>
                <a:t>sit</a:t>
              </a:r>
              <a:r>
                <a:rPr lang="pt-BR" sz="1800" dirty="0">
                  <a:solidFill>
                    <a:schemeClr val="accent6"/>
                  </a:solidFill>
                </a:rPr>
                <a:t> </a:t>
              </a:r>
              <a:r>
                <a:rPr lang="pt-BR" sz="1800" dirty="0" err="1">
                  <a:solidFill>
                    <a:schemeClr val="accent6"/>
                  </a:solidFill>
                </a:rPr>
                <a:t>amet</a:t>
              </a:r>
              <a:r>
                <a:rPr lang="pt-BR" sz="1800" dirty="0">
                  <a:solidFill>
                    <a:schemeClr val="accent6"/>
                  </a:solidFill>
                </a:rPr>
                <a:t>, </a:t>
              </a:r>
              <a:r>
                <a:rPr lang="pt-BR" sz="1800" dirty="0" err="1">
                  <a:solidFill>
                    <a:schemeClr val="accent6"/>
                  </a:solidFill>
                </a:rPr>
                <a:t>consectetuer</a:t>
              </a:r>
              <a:r>
                <a:rPr lang="pt-BR" sz="1800" dirty="0">
                  <a:solidFill>
                    <a:schemeClr val="accent6"/>
                  </a:solidFill>
                </a:rPr>
                <a:t> </a:t>
              </a:r>
              <a:r>
                <a:rPr lang="pt-BR" sz="1800" dirty="0" err="1">
                  <a:solidFill>
                    <a:schemeClr val="accent6"/>
                  </a:solidFill>
                </a:rPr>
                <a:t>adipiscing</a:t>
              </a:r>
              <a:r>
                <a:rPr lang="pt-BR" sz="1800" dirty="0">
                  <a:solidFill>
                    <a:schemeClr val="accent6"/>
                  </a:solidFill>
                </a:rPr>
                <a:t> </a:t>
              </a:r>
              <a:r>
                <a:rPr lang="pt-BR" sz="1800" dirty="0" err="1">
                  <a:solidFill>
                    <a:schemeClr val="accent6"/>
                  </a:solidFill>
                </a:rPr>
                <a:t>elit</a:t>
              </a:r>
              <a:r>
                <a:rPr lang="pt-BR" sz="1800" dirty="0">
                  <a:solidFill>
                    <a:schemeClr val="accent6"/>
                  </a:solidFill>
                </a:rPr>
                <a:t>. </a:t>
              </a:r>
              <a:r>
                <a:rPr lang="pt-BR" sz="1800" dirty="0" err="1">
                  <a:solidFill>
                    <a:schemeClr val="accent6"/>
                  </a:solidFill>
                </a:rPr>
                <a:t>Maecenas</a:t>
              </a:r>
              <a:r>
                <a:rPr lang="pt-BR" sz="1800" dirty="0">
                  <a:solidFill>
                    <a:schemeClr val="accent6"/>
                  </a:solidFill>
                </a:rPr>
                <a:t> </a:t>
              </a:r>
              <a:r>
                <a:rPr lang="pt-BR" sz="1800" dirty="0" err="1">
                  <a:solidFill>
                    <a:schemeClr val="accent6"/>
                  </a:solidFill>
                </a:rPr>
                <a:t>porttitor</a:t>
              </a:r>
              <a:r>
                <a:rPr lang="pt-BR" sz="1800" dirty="0">
                  <a:solidFill>
                    <a:schemeClr val="accent6"/>
                  </a:solidFill>
                </a:rPr>
                <a:t> </a:t>
              </a:r>
              <a:r>
                <a:rPr lang="pt-BR" sz="1800" dirty="0" err="1">
                  <a:solidFill>
                    <a:schemeClr val="accent6"/>
                  </a:solidFill>
                </a:rPr>
                <a:t>congue</a:t>
              </a:r>
              <a:r>
                <a:rPr lang="pt-BR" sz="1800" dirty="0">
                  <a:solidFill>
                    <a:schemeClr val="accent6"/>
                  </a:solidFill>
                </a:rPr>
                <a:t> massa.</a:t>
              </a:r>
            </a:p>
          </p:txBody>
        </p:sp>
        <p:sp>
          <p:nvSpPr>
            <p:cNvPr id="27" name="Retângulo 9">
              <a:extLst>
                <a:ext uri="{FF2B5EF4-FFF2-40B4-BE49-F238E27FC236}">
                  <a16:creationId xmlns:a16="http://schemas.microsoft.com/office/drawing/2014/main" id="{BAEE0788-9442-82BB-EF7D-F39C7B30A381}"/>
                </a:ext>
              </a:extLst>
            </p:cNvPr>
            <p:cNvSpPr/>
            <p:nvPr/>
          </p:nvSpPr>
          <p:spPr>
            <a:xfrm>
              <a:off x="2194560" y="2535424"/>
              <a:ext cx="3358896" cy="728532"/>
            </a:xfrm>
            <a:custGeom>
              <a:avLst/>
              <a:gdLst>
                <a:gd name="connsiteX0" fmla="*/ 0 w 3057906"/>
                <a:gd name="connsiteY0" fmla="*/ 0 h 728532"/>
                <a:gd name="connsiteX1" fmla="*/ 3057906 w 3057906"/>
                <a:gd name="connsiteY1" fmla="*/ 0 h 728532"/>
                <a:gd name="connsiteX2" fmla="*/ 3057906 w 3057906"/>
                <a:gd name="connsiteY2" fmla="*/ 728532 h 728532"/>
                <a:gd name="connsiteX3" fmla="*/ 0 w 3057906"/>
                <a:gd name="connsiteY3" fmla="*/ 728532 h 728532"/>
                <a:gd name="connsiteX4" fmla="*/ 0 w 3057906"/>
                <a:gd name="connsiteY4" fmla="*/ 0 h 728532"/>
                <a:gd name="connsiteX0" fmla="*/ 0 w 3101349"/>
                <a:gd name="connsiteY0" fmla="*/ 0 h 728532"/>
                <a:gd name="connsiteX1" fmla="*/ 3057906 w 3101349"/>
                <a:gd name="connsiteY1" fmla="*/ 0 h 728532"/>
                <a:gd name="connsiteX2" fmla="*/ 3101340 w 3101349"/>
                <a:gd name="connsiteY2" fmla="*/ 192536 h 728532"/>
                <a:gd name="connsiteX3" fmla="*/ 3057906 w 3101349"/>
                <a:gd name="connsiteY3" fmla="*/ 728532 h 728532"/>
                <a:gd name="connsiteX4" fmla="*/ 0 w 3101349"/>
                <a:gd name="connsiteY4" fmla="*/ 728532 h 728532"/>
                <a:gd name="connsiteX5" fmla="*/ 0 w 3101349"/>
                <a:gd name="connsiteY5" fmla="*/ 0 h 728532"/>
                <a:gd name="connsiteX0" fmla="*/ 3101340 w 3192780"/>
                <a:gd name="connsiteY0" fmla="*/ 192536 h 728532"/>
                <a:gd name="connsiteX1" fmla="*/ 3057906 w 3192780"/>
                <a:gd name="connsiteY1" fmla="*/ 728532 h 728532"/>
                <a:gd name="connsiteX2" fmla="*/ 0 w 3192780"/>
                <a:gd name="connsiteY2" fmla="*/ 728532 h 728532"/>
                <a:gd name="connsiteX3" fmla="*/ 0 w 3192780"/>
                <a:gd name="connsiteY3" fmla="*/ 0 h 728532"/>
                <a:gd name="connsiteX4" fmla="*/ 3057906 w 3192780"/>
                <a:gd name="connsiteY4" fmla="*/ 0 h 728532"/>
                <a:gd name="connsiteX5" fmla="*/ 3192780 w 3192780"/>
                <a:gd name="connsiteY5" fmla="*/ 283976 h 728532"/>
                <a:gd name="connsiteX0" fmla="*/ 3101340 w 3101340"/>
                <a:gd name="connsiteY0" fmla="*/ 192536 h 728532"/>
                <a:gd name="connsiteX1" fmla="*/ 3057906 w 3101340"/>
                <a:gd name="connsiteY1" fmla="*/ 728532 h 728532"/>
                <a:gd name="connsiteX2" fmla="*/ 0 w 3101340"/>
                <a:gd name="connsiteY2" fmla="*/ 728532 h 728532"/>
                <a:gd name="connsiteX3" fmla="*/ 0 w 3101340"/>
                <a:gd name="connsiteY3" fmla="*/ 0 h 728532"/>
                <a:gd name="connsiteX4" fmla="*/ 3057906 w 3101340"/>
                <a:gd name="connsiteY4" fmla="*/ 0 h 728532"/>
                <a:gd name="connsiteX0" fmla="*/ 3057906 w 3057906"/>
                <a:gd name="connsiteY0" fmla="*/ 728532 h 728532"/>
                <a:gd name="connsiteX1" fmla="*/ 0 w 3057906"/>
                <a:gd name="connsiteY1" fmla="*/ 728532 h 728532"/>
                <a:gd name="connsiteX2" fmla="*/ 0 w 3057906"/>
                <a:gd name="connsiteY2" fmla="*/ 0 h 728532"/>
                <a:gd name="connsiteX3" fmla="*/ 3057906 w 3057906"/>
                <a:gd name="connsiteY3" fmla="*/ 0 h 728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57906" h="728532">
                  <a:moveTo>
                    <a:pt x="3057906" y="728532"/>
                  </a:moveTo>
                  <a:lnTo>
                    <a:pt x="0" y="728532"/>
                  </a:lnTo>
                  <a:lnTo>
                    <a:pt x="0" y="0"/>
                  </a:lnTo>
                  <a:lnTo>
                    <a:pt x="3057906" y="0"/>
                  </a:lnTo>
                </a:path>
              </a:pathLst>
            </a:custGeom>
            <a:noFill/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0" rtlCol="0" anchor="ctr"/>
            <a:lstStyle/>
            <a:p>
              <a:r>
                <a:rPr lang="it-IT" sz="1800" dirty="0">
                  <a:solidFill>
                    <a:schemeClr val="accent5"/>
                  </a:solidFill>
                </a:rPr>
                <a:t>Fusce posuere, magna sed pulvinar ultricies</a:t>
              </a:r>
            </a:p>
          </p:txBody>
        </p:sp>
        <p:sp>
          <p:nvSpPr>
            <p:cNvPr id="28" name="Retângulo: Cantos Arredondados 27">
              <a:extLst>
                <a:ext uri="{FF2B5EF4-FFF2-40B4-BE49-F238E27FC236}">
                  <a16:creationId xmlns:a16="http://schemas.microsoft.com/office/drawing/2014/main" id="{565773E2-FBF6-92A1-3A9C-19B9A7975981}"/>
                </a:ext>
              </a:extLst>
            </p:cNvPr>
            <p:cNvSpPr/>
            <p:nvPr/>
          </p:nvSpPr>
          <p:spPr>
            <a:xfrm>
              <a:off x="1798320" y="2500795"/>
              <a:ext cx="797790" cy="797790"/>
            </a:xfrm>
            <a:prstGeom prst="roundRect">
              <a:avLst>
                <a:gd name="adj" fmla="val 11414"/>
              </a:avLst>
            </a:prstGeom>
            <a:solidFill>
              <a:schemeClr val="accent1"/>
            </a:solidFill>
            <a:ln>
              <a:solidFill>
                <a:schemeClr val="accent5"/>
              </a:solidFill>
            </a:ln>
            <a:effectLst>
              <a:outerShdw dist="101600" dir="1200000" algn="tl" rotWithShape="0">
                <a:schemeClr val="accent5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4800" dirty="0">
                  <a:latin typeface="+mj-lt"/>
                </a:rPr>
                <a:t>A</a:t>
              </a:r>
            </a:p>
          </p:txBody>
        </p:sp>
      </p:grpSp>
      <p:grpSp>
        <p:nvGrpSpPr>
          <p:cNvPr id="29" name="Agrupar 28">
            <a:extLst>
              <a:ext uri="{FF2B5EF4-FFF2-40B4-BE49-F238E27FC236}">
                <a16:creationId xmlns:a16="http://schemas.microsoft.com/office/drawing/2014/main" id="{CEABB7A1-2A85-82E6-70ED-87E3F235CDF6}"/>
              </a:ext>
            </a:extLst>
          </p:cNvPr>
          <p:cNvGrpSpPr/>
          <p:nvPr/>
        </p:nvGrpSpPr>
        <p:grpSpPr>
          <a:xfrm>
            <a:off x="1345662" y="4431270"/>
            <a:ext cx="9500676" cy="797790"/>
            <a:chOff x="1798320" y="2500795"/>
            <a:chExt cx="9500676" cy="797790"/>
          </a:xfrm>
        </p:grpSpPr>
        <p:sp>
          <p:nvSpPr>
            <p:cNvPr id="30" name="Forma Livre: Forma 29">
              <a:extLst>
                <a:ext uri="{FF2B5EF4-FFF2-40B4-BE49-F238E27FC236}">
                  <a16:creationId xmlns:a16="http://schemas.microsoft.com/office/drawing/2014/main" id="{90DE1D8D-0E47-3289-0380-00D954A0146E}"/>
                </a:ext>
              </a:extLst>
            </p:cNvPr>
            <p:cNvSpPr/>
            <p:nvPr/>
          </p:nvSpPr>
          <p:spPr>
            <a:xfrm>
              <a:off x="5553456" y="2535424"/>
              <a:ext cx="5745540" cy="728532"/>
            </a:xfrm>
            <a:custGeom>
              <a:avLst/>
              <a:gdLst>
                <a:gd name="connsiteX0" fmla="*/ 0 w 5745540"/>
                <a:gd name="connsiteY0" fmla="*/ 0 h 728532"/>
                <a:gd name="connsiteX1" fmla="*/ 5017008 w 5745540"/>
                <a:gd name="connsiteY1" fmla="*/ 0 h 728532"/>
                <a:gd name="connsiteX2" fmla="*/ 5033264 w 5745540"/>
                <a:gd name="connsiteY2" fmla="*/ 0 h 728532"/>
                <a:gd name="connsiteX3" fmla="*/ 5381274 w 5745540"/>
                <a:gd name="connsiteY3" fmla="*/ 0 h 728532"/>
                <a:gd name="connsiteX4" fmla="*/ 5745540 w 5745540"/>
                <a:gd name="connsiteY4" fmla="*/ 364266 h 728532"/>
                <a:gd name="connsiteX5" fmla="*/ 5381274 w 5745540"/>
                <a:gd name="connsiteY5" fmla="*/ 728532 h 728532"/>
                <a:gd name="connsiteX6" fmla="*/ 5033264 w 5745540"/>
                <a:gd name="connsiteY6" fmla="*/ 728532 h 728532"/>
                <a:gd name="connsiteX7" fmla="*/ 5017008 w 5745540"/>
                <a:gd name="connsiteY7" fmla="*/ 728532 h 728532"/>
                <a:gd name="connsiteX8" fmla="*/ 0 w 5745540"/>
                <a:gd name="connsiteY8" fmla="*/ 728532 h 728532"/>
                <a:gd name="connsiteX0" fmla="*/ 89916 w 5835456"/>
                <a:gd name="connsiteY0" fmla="*/ 0 h 728532"/>
                <a:gd name="connsiteX1" fmla="*/ 5106924 w 5835456"/>
                <a:gd name="connsiteY1" fmla="*/ 0 h 728532"/>
                <a:gd name="connsiteX2" fmla="*/ 5123180 w 5835456"/>
                <a:gd name="connsiteY2" fmla="*/ 0 h 728532"/>
                <a:gd name="connsiteX3" fmla="*/ 5471190 w 5835456"/>
                <a:gd name="connsiteY3" fmla="*/ 0 h 728532"/>
                <a:gd name="connsiteX4" fmla="*/ 5835456 w 5835456"/>
                <a:gd name="connsiteY4" fmla="*/ 364266 h 728532"/>
                <a:gd name="connsiteX5" fmla="*/ 5471190 w 5835456"/>
                <a:gd name="connsiteY5" fmla="*/ 728532 h 728532"/>
                <a:gd name="connsiteX6" fmla="*/ 5123180 w 5835456"/>
                <a:gd name="connsiteY6" fmla="*/ 728532 h 728532"/>
                <a:gd name="connsiteX7" fmla="*/ 5106924 w 5835456"/>
                <a:gd name="connsiteY7" fmla="*/ 728532 h 728532"/>
                <a:gd name="connsiteX8" fmla="*/ 89916 w 5835456"/>
                <a:gd name="connsiteY8" fmla="*/ 728532 h 728532"/>
                <a:gd name="connsiteX9" fmla="*/ 0 w 5835456"/>
                <a:gd name="connsiteY9" fmla="*/ 336728 h 728532"/>
                <a:gd name="connsiteX10" fmla="*/ 89916 w 5835456"/>
                <a:gd name="connsiteY10" fmla="*/ 0 h 728532"/>
                <a:gd name="connsiteX0" fmla="*/ 0 w 5835456"/>
                <a:gd name="connsiteY0" fmla="*/ 336728 h 728532"/>
                <a:gd name="connsiteX1" fmla="*/ 89916 w 5835456"/>
                <a:gd name="connsiteY1" fmla="*/ 0 h 728532"/>
                <a:gd name="connsiteX2" fmla="*/ 5106924 w 5835456"/>
                <a:gd name="connsiteY2" fmla="*/ 0 h 728532"/>
                <a:gd name="connsiteX3" fmla="*/ 5123180 w 5835456"/>
                <a:gd name="connsiteY3" fmla="*/ 0 h 728532"/>
                <a:gd name="connsiteX4" fmla="*/ 5471190 w 5835456"/>
                <a:gd name="connsiteY4" fmla="*/ 0 h 728532"/>
                <a:gd name="connsiteX5" fmla="*/ 5835456 w 5835456"/>
                <a:gd name="connsiteY5" fmla="*/ 364266 h 728532"/>
                <a:gd name="connsiteX6" fmla="*/ 5471190 w 5835456"/>
                <a:gd name="connsiteY6" fmla="*/ 728532 h 728532"/>
                <a:gd name="connsiteX7" fmla="*/ 5123180 w 5835456"/>
                <a:gd name="connsiteY7" fmla="*/ 728532 h 728532"/>
                <a:gd name="connsiteX8" fmla="*/ 5106924 w 5835456"/>
                <a:gd name="connsiteY8" fmla="*/ 728532 h 728532"/>
                <a:gd name="connsiteX9" fmla="*/ 89916 w 5835456"/>
                <a:gd name="connsiteY9" fmla="*/ 728532 h 728532"/>
                <a:gd name="connsiteX10" fmla="*/ 91440 w 5835456"/>
                <a:gd name="connsiteY10" fmla="*/ 428168 h 728532"/>
                <a:gd name="connsiteX0" fmla="*/ 0 w 5835456"/>
                <a:gd name="connsiteY0" fmla="*/ 336728 h 728532"/>
                <a:gd name="connsiteX1" fmla="*/ 89916 w 5835456"/>
                <a:gd name="connsiteY1" fmla="*/ 0 h 728532"/>
                <a:gd name="connsiteX2" fmla="*/ 5106924 w 5835456"/>
                <a:gd name="connsiteY2" fmla="*/ 0 h 728532"/>
                <a:gd name="connsiteX3" fmla="*/ 5123180 w 5835456"/>
                <a:gd name="connsiteY3" fmla="*/ 0 h 728532"/>
                <a:gd name="connsiteX4" fmla="*/ 5471190 w 5835456"/>
                <a:gd name="connsiteY4" fmla="*/ 0 h 728532"/>
                <a:gd name="connsiteX5" fmla="*/ 5835456 w 5835456"/>
                <a:gd name="connsiteY5" fmla="*/ 364266 h 728532"/>
                <a:gd name="connsiteX6" fmla="*/ 5471190 w 5835456"/>
                <a:gd name="connsiteY6" fmla="*/ 728532 h 728532"/>
                <a:gd name="connsiteX7" fmla="*/ 5123180 w 5835456"/>
                <a:gd name="connsiteY7" fmla="*/ 728532 h 728532"/>
                <a:gd name="connsiteX8" fmla="*/ 5106924 w 5835456"/>
                <a:gd name="connsiteY8" fmla="*/ 728532 h 728532"/>
                <a:gd name="connsiteX9" fmla="*/ 89916 w 5835456"/>
                <a:gd name="connsiteY9" fmla="*/ 728532 h 728532"/>
                <a:gd name="connsiteX0" fmla="*/ 0 w 5745540"/>
                <a:gd name="connsiteY0" fmla="*/ 0 h 728532"/>
                <a:gd name="connsiteX1" fmla="*/ 5017008 w 5745540"/>
                <a:gd name="connsiteY1" fmla="*/ 0 h 728532"/>
                <a:gd name="connsiteX2" fmla="*/ 5033264 w 5745540"/>
                <a:gd name="connsiteY2" fmla="*/ 0 h 728532"/>
                <a:gd name="connsiteX3" fmla="*/ 5381274 w 5745540"/>
                <a:gd name="connsiteY3" fmla="*/ 0 h 728532"/>
                <a:gd name="connsiteX4" fmla="*/ 5745540 w 5745540"/>
                <a:gd name="connsiteY4" fmla="*/ 364266 h 728532"/>
                <a:gd name="connsiteX5" fmla="*/ 5381274 w 5745540"/>
                <a:gd name="connsiteY5" fmla="*/ 728532 h 728532"/>
                <a:gd name="connsiteX6" fmla="*/ 5033264 w 5745540"/>
                <a:gd name="connsiteY6" fmla="*/ 728532 h 728532"/>
                <a:gd name="connsiteX7" fmla="*/ 5017008 w 5745540"/>
                <a:gd name="connsiteY7" fmla="*/ 728532 h 728532"/>
                <a:gd name="connsiteX8" fmla="*/ 0 w 5745540"/>
                <a:gd name="connsiteY8" fmla="*/ 728532 h 728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45540" h="728532">
                  <a:moveTo>
                    <a:pt x="0" y="0"/>
                  </a:moveTo>
                  <a:lnTo>
                    <a:pt x="5017008" y="0"/>
                  </a:lnTo>
                  <a:lnTo>
                    <a:pt x="5033264" y="0"/>
                  </a:lnTo>
                  <a:lnTo>
                    <a:pt x="5381274" y="0"/>
                  </a:lnTo>
                  <a:cubicBezTo>
                    <a:pt x="5582453" y="0"/>
                    <a:pt x="5745540" y="163087"/>
                    <a:pt x="5745540" y="364266"/>
                  </a:cubicBezTo>
                  <a:cubicBezTo>
                    <a:pt x="5745540" y="565445"/>
                    <a:pt x="5582453" y="728532"/>
                    <a:pt x="5381274" y="728532"/>
                  </a:cubicBezTo>
                  <a:lnTo>
                    <a:pt x="5033264" y="728532"/>
                  </a:lnTo>
                  <a:lnTo>
                    <a:pt x="5017008" y="728532"/>
                  </a:lnTo>
                  <a:lnTo>
                    <a:pt x="0" y="728532"/>
                  </a:lnTo>
                </a:path>
              </a:pathLst>
            </a:custGeom>
            <a:solidFill>
              <a:schemeClr val="accent2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r>
                <a:rPr lang="pt-BR" sz="1800" b="1" dirty="0" err="1">
                  <a:solidFill>
                    <a:schemeClr val="accent6"/>
                  </a:solidFill>
                </a:rPr>
                <a:t>Lorem</a:t>
              </a:r>
              <a:r>
                <a:rPr lang="pt-BR" sz="1800" b="1" dirty="0">
                  <a:solidFill>
                    <a:schemeClr val="accent6"/>
                  </a:solidFill>
                </a:rPr>
                <a:t> ipsum </a:t>
              </a:r>
              <a:r>
                <a:rPr lang="pt-BR" sz="1800" b="1" dirty="0" err="1">
                  <a:solidFill>
                    <a:schemeClr val="accent6"/>
                  </a:solidFill>
                </a:rPr>
                <a:t>dolor</a:t>
              </a:r>
              <a:r>
                <a:rPr lang="pt-BR" sz="1800" b="1" dirty="0">
                  <a:solidFill>
                    <a:schemeClr val="accent6"/>
                  </a:solidFill>
                </a:rPr>
                <a:t>:</a:t>
              </a:r>
              <a:r>
                <a:rPr lang="pt-BR" sz="1800" dirty="0">
                  <a:solidFill>
                    <a:schemeClr val="accent6"/>
                  </a:solidFill>
                </a:rPr>
                <a:t> </a:t>
              </a:r>
              <a:r>
                <a:rPr lang="pt-BR" sz="1800" dirty="0" err="1">
                  <a:solidFill>
                    <a:schemeClr val="accent6"/>
                  </a:solidFill>
                </a:rPr>
                <a:t>sit</a:t>
              </a:r>
              <a:r>
                <a:rPr lang="pt-BR" sz="1800" dirty="0">
                  <a:solidFill>
                    <a:schemeClr val="accent6"/>
                  </a:solidFill>
                </a:rPr>
                <a:t> </a:t>
              </a:r>
              <a:r>
                <a:rPr lang="pt-BR" sz="1800" dirty="0" err="1">
                  <a:solidFill>
                    <a:schemeClr val="accent6"/>
                  </a:solidFill>
                </a:rPr>
                <a:t>amet</a:t>
              </a:r>
              <a:r>
                <a:rPr lang="pt-BR" sz="1800" dirty="0">
                  <a:solidFill>
                    <a:schemeClr val="accent6"/>
                  </a:solidFill>
                </a:rPr>
                <a:t>, </a:t>
              </a:r>
              <a:r>
                <a:rPr lang="pt-BR" sz="1800" dirty="0" err="1">
                  <a:solidFill>
                    <a:schemeClr val="accent6"/>
                  </a:solidFill>
                </a:rPr>
                <a:t>consectetuer</a:t>
              </a:r>
              <a:r>
                <a:rPr lang="pt-BR" sz="1800" dirty="0">
                  <a:solidFill>
                    <a:schemeClr val="accent6"/>
                  </a:solidFill>
                </a:rPr>
                <a:t> </a:t>
              </a:r>
              <a:r>
                <a:rPr lang="pt-BR" sz="1800" dirty="0" err="1">
                  <a:solidFill>
                    <a:schemeClr val="accent6"/>
                  </a:solidFill>
                </a:rPr>
                <a:t>adipiscing</a:t>
              </a:r>
              <a:r>
                <a:rPr lang="pt-BR" sz="1800" dirty="0">
                  <a:solidFill>
                    <a:schemeClr val="accent6"/>
                  </a:solidFill>
                </a:rPr>
                <a:t> </a:t>
              </a:r>
              <a:r>
                <a:rPr lang="pt-BR" sz="1800" dirty="0" err="1">
                  <a:solidFill>
                    <a:schemeClr val="accent6"/>
                  </a:solidFill>
                </a:rPr>
                <a:t>elit</a:t>
              </a:r>
              <a:r>
                <a:rPr lang="pt-BR" sz="1800" dirty="0">
                  <a:solidFill>
                    <a:schemeClr val="accent6"/>
                  </a:solidFill>
                </a:rPr>
                <a:t>. </a:t>
              </a:r>
              <a:r>
                <a:rPr lang="pt-BR" sz="1800" dirty="0" err="1">
                  <a:solidFill>
                    <a:schemeClr val="accent6"/>
                  </a:solidFill>
                </a:rPr>
                <a:t>Maecenas</a:t>
              </a:r>
              <a:r>
                <a:rPr lang="pt-BR" sz="1800" dirty="0">
                  <a:solidFill>
                    <a:schemeClr val="accent6"/>
                  </a:solidFill>
                </a:rPr>
                <a:t> </a:t>
              </a:r>
              <a:r>
                <a:rPr lang="pt-BR" sz="1800" dirty="0" err="1">
                  <a:solidFill>
                    <a:schemeClr val="accent6"/>
                  </a:solidFill>
                </a:rPr>
                <a:t>porttitor</a:t>
              </a:r>
              <a:r>
                <a:rPr lang="pt-BR" sz="1800" dirty="0">
                  <a:solidFill>
                    <a:schemeClr val="accent6"/>
                  </a:solidFill>
                </a:rPr>
                <a:t> </a:t>
              </a:r>
              <a:r>
                <a:rPr lang="pt-BR" sz="1800" dirty="0" err="1">
                  <a:solidFill>
                    <a:schemeClr val="accent6"/>
                  </a:solidFill>
                </a:rPr>
                <a:t>congue</a:t>
              </a:r>
              <a:r>
                <a:rPr lang="pt-BR" sz="1800" dirty="0">
                  <a:solidFill>
                    <a:schemeClr val="accent6"/>
                  </a:solidFill>
                </a:rPr>
                <a:t> massa.</a:t>
              </a:r>
            </a:p>
          </p:txBody>
        </p:sp>
        <p:sp>
          <p:nvSpPr>
            <p:cNvPr id="31" name="Retângulo 9">
              <a:extLst>
                <a:ext uri="{FF2B5EF4-FFF2-40B4-BE49-F238E27FC236}">
                  <a16:creationId xmlns:a16="http://schemas.microsoft.com/office/drawing/2014/main" id="{F9FC92F7-DD1C-334A-2547-6822F68F776D}"/>
                </a:ext>
              </a:extLst>
            </p:cNvPr>
            <p:cNvSpPr/>
            <p:nvPr/>
          </p:nvSpPr>
          <p:spPr>
            <a:xfrm>
              <a:off x="2194560" y="2535424"/>
              <a:ext cx="3358896" cy="728532"/>
            </a:xfrm>
            <a:custGeom>
              <a:avLst/>
              <a:gdLst>
                <a:gd name="connsiteX0" fmla="*/ 0 w 3057906"/>
                <a:gd name="connsiteY0" fmla="*/ 0 h 728532"/>
                <a:gd name="connsiteX1" fmla="*/ 3057906 w 3057906"/>
                <a:gd name="connsiteY1" fmla="*/ 0 h 728532"/>
                <a:gd name="connsiteX2" fmla="*/ 3057906 w 3057906"/>
                <a:gd name="connsiteY2" fmla="*/ 728532 h 728532"/>
                <a:gd name="connsiteX3" fmla="*/ 0 w 3057906"/>
                <a:gd name="connsiteY3" fmla="*/ 728532 h 728532"/>
                <a:gd name="connsiteX4" fmla="*/ 0 w 3057906"/>
                <a:gd name="connsiteY4" fmla="*/ 0 h 728532"/>
                <a:gd name="connsiteX0" fmla="*/ 0 w 3101349"/>
                <a:gd name="connsiteY0" fmla="*/ 0 h 728532"/>
                <a:gd name="connsiteX1" fmla="*/ 3057906 w 3101349"/>
                <a:gd name="connsiteY1" fmla="*/ 0 h 728532"/>
                <a:gd name="connsiteX2" fmla="*/ 3101340 w 3101349"/>
                <a:gd name="connsiteY2" fmla="*/ 192536 h 728532"/>
                <a:gd name="connsiteX3" fmla="*/ 3057906 w 3101349"/>
                <a:gd name="connsiteY3" fmla="*/ 728532 h 728532"/>
                <a:gd name="connsiteX4" fmla="*/ 0 w 3101349"/>
                <a:gd name="connsiteY4" fmla="*/ 728532 h 728532"/>
                <a:gd name="connsiteX5" fmla="*/ 0 w 3101349"/>
                <a:gd name="connsiteY5" fmla="*/ 0 h 728532"/>
                <a:gd name="connsiteX0" fmla="*/ 3101340 w 3192780"/>
                <a:gd name="connsiteY0" fmla="*/ 192536 h 728532"/>
                <a:gd name="connsiteX1" fmla="*/ 3057906 w 3192780"/>
                <a:gd name="connsiteY1" fmla="*/ 728532 h 728532"/>
                <a:gd name="connsiteX2" fmla="*/ 0 w 3192780"/>
                <a:gd name="connsiteY2" fmla="*/ 728532 h 728532"/>
                <a:gd name="connsiteX3" fmla="*/ 0 w 3192780"/>
                <a:gd name="connsiteY3" fmla="*/ 0 h 728532"/>
                <a:gd name="connsiteX4" fmla="*/ 3057906 w 3192780"/>
                <a:gd name="connsiteY4" fmla="*/ 0 h 728532"/>
                <a:gd name="connsiteX5" fmla="*/ 3192780 w 3192780"/>
                <a:gd name="connsiteY5" fmla="*/ 283976 h 728532"/>
                <a:gd name="connsiteX0" fmla="*/ 3101340 w 3101340"/>
                <a:gd name="connsiteY0" fmla="*/ 192536 h 728532"/>
                <a:gd name="connsiteX1" fmla="*/ 3057906 w 3101340"/>
                <a:gd name="connsiteY1" fmla="*/ 728532 h 728532"/>
                <a:gd name="connsiteX2" fmla="*/ 0 w 3101340"/>
                <a:gd name="connsiteY2" fmla="*/ 728532 h 728532"/>
                <a:gd name="connsiteX3" fmla="*/ 0 w 3101340"/>
                <a:gd name="connsiteY3" fmla="*/ 0 h 728532"/>
                <a:gd name="connsiteX4" fmla="*/ 3057906 w 3101340"/>
                <a:gd name="connsiteY4" fmla="*/ 0 h 728532"/>
                <a:gd name="connsiteX0" fmla="*/ 3057906 w 3057906"/>
                <a:gd name="connsiteY0" fmla="*/ 728532 h 728532"/>
                <a:gd name="connsiteX1" fmla="*/ 0 w 3057906"/>
                <a:gd name="connsiteY1" fmla="*/ 728532 h 728532"/>
                <a:gd name="connsiteX2" fmla="*/ 0 w 3057906"/>
                <a:gd name="connsiteY2" fmla="*/ 0 h 728532"/>
                <a:gd name="connsiteX3" fmla="*/ 3057906 w 3057906"/>
                <a:gd name="connsiteY3" fmla="*/ 0 h 728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57906" h="728532">
                  <a:moveTo>
                    <a:pt x="3057906" y="728532"/>
                  </a:moveTo>
                  <a:lnTo>
                    <a:pt x="0" y="728532"/>
                  </a:lnTo>
                  <a:lnTo>
                    <a:pt x="0" y="0"/>
                  </a:lnTo>
                  <a:lnTo>
                    <a:pt x="3057906" y="0"/>
                  </a:lnTo>
                </a:path>
              </a:pathLst>
            </a:custGeom>
            <a:noFill/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0" rtlCol="0" anchor="ctr"/>
            <a:lstStyle/>
            <a:p>
              <a:r>
                <a:rPr lang="it-IT" sz="1800" dirty="0">
                  <a:solidFill>
                    <a:schemeClr val="accent5"/>
                  </a:solidFill>
                </a:rPr>
                <a:t>Fusce posuere, magna sed pulvinar ultricies</a:t>
              </a:r>
            </a:p>
          </p:txBody>
        </p:sp>
        <p:sp>
          <p:nvSpPr>
            <p:cNvPr id="32" name="Retângulo: Cantos Arredondados 31">
              <a:extLst>
                <a:ext uri="{FF2B5EF4-FFF2-40B4-BE49-F238E27FC236}">
                  <a16:creationId xmlns:a16="http://schemas.microsoft.com/office/drawing/2014/main" id="{C072C2AA-AE6F-60C7-7B45-C6024260B9F0}"/>
                </a:ext>
              </a:extLst>
            </p:cNvPr>
            <p:cNvSpPr/>
            <p:nvPr/>
          </p:nvSpPr>
          <p:spPr>
            <a:xfrm>
              <a:off x="1798320" y="2500795"/>
              <a:ext cx="797790" cy="797790"/>
            </a:xfrm>
            <a:prstGeom prst="roundRect">
              <a:avLst>
                <a:gd name="adj" fmla="val 11414"/>
              </a:avLst>
            </a:prstGeom>
            <a:solidFill>
              <a:schemeClr val="accent1"/>
            </a:solidFill>
            <a:ln>
              <a:solidFill>
                <a:schemeClr val="accent5"/>
              </a:solidFill>
            </a:ln>
            <a:effectLst>
              <a:outerShdw dist="101600" dir="1200000" algn="tl" rotWithShape="0">
                <a:schemeClr val="accent5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4800" dirty="0">
                  <a:latin typeface="+mj-lt"/>
                </a:rPr>
                <a:t>R</a:t>
              </a:r>
            </a:p>
          </p:txBody>
        </p:sp>
      </p:grpSp>
      <p:grpSp>
        <p:nvGrpSpPr>
          <p:cNvPr id="33" name="Agrupar 32">
            <a:extLst>
              <a:ext uri="{FF2B5EF4-FFF2-40B4-BE49-F238E27FC236}">
                <a16:creationId xmlns:a16="http://schemas.microsoft.com/office/drawing/2014/main" id="{E4F84C0E-2FC4-B962-CA64-DDA84B28690A}"/>
              </a:ext>
            </a:extLst>
          </p:cNvPr>
          <p:cNvGrpSpPr/>
          <p:nvPr/>
        </p:nvGrpSpPr>
        <p:grpSpPr>
          <a:xfrm>
            <a:off x="1345662" y="5358874"/>
            <a:ext cx="9500676" cy="797790"/>
            <a:chOff x="1798320" y="2500795"/>
            <a:chExt cx="9500676" cy="797790"/>
          </a:xfrm>
        </p:grpSpPr>
        <p:sp>
          <p:nvSpPr>
            <p:cNvPr id="34" name="Forma Livre: Forma 33">
              <a:extLst>
                <a:ext uri="{FF2B5EF4-FFF2-40B4-BE49-F238E27FC236}">
                  <a16:creationId xmlns:a16="http://schemas.microsoft.com/office/drawing/2014/main" id="{53529C52-8528-D1E0-C2CF-B1D9D4C10269}"/>
                </a:ext>
              </a:extLst>
            </p:cNvPr>
            <p:cNvSpPr/>
            <p:nvPr/>
          </p:nvSpPr>
          <p:spPr>
            <a:xfrm>
              <a:off x="5553456" y="2535424"/>
              <a:ext cx="5745540" cy="728532"/>
            </a:xfrm>
            <a:custGeom>
              <a:avLst/>
              <a:gdLst>
                <a:gd name="connsiteX0" fmla="*/ 0 w 5745540"/>
                <a:gd name="connsiteY0" fmla="*/ 0 h 728532"/>
                <a:gd name="connsiteX1" fmla="*/ 5017008 w 5745540"/>
                <a:gd name="connsiteY1" fmla="*/ 0 h 728532"/>
                <a:gd name="connsiteX2" fmla="*/ 5033264 w 5745540"/>
                <a:gd name="connsiteY2" fmla="*/ 0 h 728532"/>
                <a:gd name="connsiteX3" fmla="*/ 5381274 w 5745540"/>
                <a:gd name="connsiteY3" fmla="*/ 0 h 728532"/>
                <a:gd name="connsiteX4" fmla="*/ 5745540 w 5745540"/>
                <a:gd name="connsiteY4" fmla="*/ 364266 h 728532"/>
                <a:gd name="connsiteX5" fmla="*/ 5381274 w 5745540"/>
                <a:gd name="connsiteY5" fmla="*/ 728532 h 728532"/>
                <a:gd name="connsiteX6" fmla="*/ 5033264 w 5745540"/>
                <a:gd name="connsiteY6" fmla="*/ 728532 h 728532"/>
                <a:gd name="connsiteX7" fmla="*/ 5017008 w 5745540"/>
                <a:gd name="connsiteY7" fmla="*/ 728532 h 728532"/>
                <a:gd name="connsiteX8" fmla="*/ 0 w 5745540"/>
                <a:gd name="connsiteY8" fmla="*/ 728532 h 728532"/>
                <a:gd name="connsiteX0" fmla="*/ 89916 w 5835456"/>
                <a:gd name="connsiteY0" fmla="*/ 0 h 728532"/>
                <a:gd name="connsiteX1" fmla="*/ 5106924 w 5835456"/>
                <a:gd name="connsiteY1" fmla="*/ 0 h 728532"/>
                <a:gd name="connsiteX2" fmla="*/ 5123180 w 5835456"/>
                <a:gd name="connsiteY2" fmla="*/ 0 h 728532"/>
                <a:gd name="connsiteX3" fmla="*/ 5471190 w 5835456"/>
                <a:gd name="connsiteY3" fmla="*/ 0 h 728532"/>
                <a:gd name="connsiteX4" fmla="*/ 5835456 w 5835456"/>
                <a:gd name="connsiteY4" fmla="*/ 364266 h 728532"/>
                <a:gd name="connsiteX5" fmla="*/ 5471190 w 5835456"/>
                <a:gd name="connsiteY5" fmla="*/ 728532 h 728532"/>
                <a:gd name="connsiteX6" fmla="*/ 5123180 w 5835456"/>
                <a:gd name="connsiteY6" fmla="*/ 728532 h 728532"/>
                <a:gd name="connsiteX7" fmla="*/ 5106924 w 5835456"/>
                <a:gd name="connsiteY7" fmla="*/ 728532 h 728532"/>
                <a:gd name="connsiteX8" fmla="*/ 89916 w 5835456"/>
                <a:gd name="connsiteY8" fmla="*/ 728532 h 728532"/>
                <a:gd name="connsiteX9" fmla="*/ 0 w 5835456"/>
                <a:gd name="connsiteY9" fmla="*/ 336728 h 728532"/>
                <a:gd name="connsiteX10" fmla="*/ 89916 w 5835456"/>
                <a:gd name="connsiteY10" fmla="*/ 0 h 728532"/>
                <a:gd name="connsiteX0" fmla="*/ 0 w 5835456"/>
                <a:gd name="connsiteY0" fmla="*/ 336728 h 728532"/>
                <a:gd name="connsiteX1" fmla="*/ 89916 w 5835456"/>
                <a:gd name="connsiteY1" fmla="*/ 0 h 728532"/>
                <a:gd name="connsiteX2" fmla="*/ 5106924 w 5835456"/>
                <a:gd name="connsiteY2" fmla="*/ 0 h 728532"/>
                <a:gd name="connsiteX3" fmla="*/ 5123180 w 5835456"/>
                <a:gd name="connsiteY3" fmla="*/ 0 h 728532"/>
                <a:gd name="connsiteX4" fmla="*/ 5471190 w 5835456"/>
                <a:gd name="connsiteY4" fmla="*/ 0 h 728532"/>
                <a:gd name="connsiteX5" fmla="*/ 5835456 w 5835456"/>
                <a:gd name="connsiteY5" fmla="*/ 364266 h 728532"/>
                <a:gd name="connsiteX6" fmla="*/ 5471190 w 5835456"/>
                <a:gd name="connsiteY6" fmla="*/ 728532 h 728532"/>
                <a:gd name="connsiteX7" fmla="*/ 5123180 w 5835456"/>
                <a:gd name="connsiteY7" fmla="*/ 728532 h 728532"/>
                <a:gd name="connsiteX8" fmla="*/ 5106924 w 5835456"/>
                <a:gd name="connsiteY8" fmla="*/ 728532 h 728532"/>
                <a:gd name="connsiteX9" fmla="*/ 89916 w 5835456"/>
                <a:gd name="connsiteY9" fmla="*/ 728532 h 728532"/>
                <a:gd name="connsiteX10" fmla="*/ 91440 w 5835456"/>
                <a:gd name="connsiteY10" fmla="*/ 428168 h 728532"/>
                <a:gd name="connsiteX0" fmla="*/ 0 w 5835456"/>
                <a:gd name="connsiteY0" fmla="*/ 336728 h 728532"/>
                <a:gd name="connsiteX1" fmla="*/ 89916 w 5835456"/>
                <a:gd name="connsiteY1" fmla="*/ 0 h 728532"/>
                <a:gd name="connsiteX2" fmla="*/ 5106924 w 5835456"/>
                <a:gd name="connsiteY2" fmla="*/ 0 h 728532"/>
                <a:gd name="connsiteX3" fmla="*/ 5123180 w 5835456"/>
                <a:gd name="connsiteY3" fmla="*/ 0 h 728532"/>
                <a:gd name="connsiteX4" fmla="*/ 5471190 w 5835456"/>
                <a:gd name="connsiteY4" fmla="*/ 0 h 728532"/>
                <a:gd name="connsiteX5" fmla="*/ 5835456 w 5835456"/>
                <a:gd name="connsiteY5" fmla="*/ 364266 h 728532"/>
                <a:gd name="connsiteX6" fmla="*/ 5471190 w 5835456"/>
                <a:gd name="connsiteY6" fmla="*/ 728532 h 728532"/>
                <a:gd name="connsiteX7" fmla="*/ 5123180 w 5835456"/>
                <a:gd name="connsiteY7" fmla="*/ 728532 h 728532"/>
                <a:gd name="connsiteX8" fmla="*/ 5106924 w 5835456"/>
                <a:gd name="connsiteY8" fmla="*/ 728532 h 728532"/>
                <a:gd name="connsiteX9" fmla="*/ 89916 w 5835456"/>
                <a:gd name="connsiteY9" fmla="*/ 728532 h 728532"/>
                <a:gd name="connsiteX0" fmla="*/ 0 w 5745540"/>
                <a:gd name="connsiteY0" fmla="*/ 0 h 728532"/>
                <a:gd name="connsiteX1" fmla="*/ 5017008 w 5745540"/>
                <a:gd name="connsiteY1" fmla="*/ 0 h 728532"/>
                <a:gd name="connsiteX2" fmla="*/ 5033264 w 5745540"/>
                <a:gd name="connsiteY2" fmla="*/ 0 h 728532"/>
                <a:gd name="connsiteX3" fmla="*/ 5381274 w 5745540"/>
                <a:gd name="connsiteY3" fmla="*/ 0 h 728532"/>
                <a:gd name="connsiteX4" fmla="*/ 5745540 w 5745540"/>
                <a:gd name="connsiteY4" fmla="*/ 364266 h 728532"/>
                <a:gd name="connsiteX5" fmla="*/ 5381274 w 5745540"/>
                <a:gd name="connsiteY5" fmla="*/ 728532 h 728532"/>
                <a:gd name="connsiteX6" fmla="*/ 5033264 w 5745540"/>
                <a:gd name="connsiteY6" fmla="*/ 728532 h 728532"/>
                <a:gd name="connsiteX7" fmla="*/ 5017008 w 5745540"/>
                <a:gd name="connsiteY7" fmla="*/ 728532 h 728532"/>
                <a:gd name="connsiteX8" fmla="*/ 0 w 5745540"/>
                <a:gd name="connsiteY8" fmla="*/ 728532 h 728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45540" h="728532">
                  <a:moveTo>
                    <a:pt x="0" y="0"/>
                  </a:moveTo>
                  <a:lnTo>
                    <a:pt x="5017008" y="0"/>
                  </a:lnTo>
                  <a:lnTo>
                    <a:pt x="5033264" y="0"/>
                  </a:lnTo>
                  <a:lnTo>
                    <a:pt x="5381274" y="0"/>
                  </a:lnTo>
                  <a:cubicBezTo>
                    <a:pt x="5582453" y="0"/>
                    <a:pt x="5745540" y="163087"/>
                    <a:pt x="5745540" y="364266"/>
                  </a:cubicBezTo>
                  <a:cubicBezTo>
                    <a:pt x="5745540" y="565445"/>
                    <a:pt x="5582453" y="728532"/>
                    <a:pt x="5381274" y="728532"/>
                  </a:cubicBezTo>
                  <a:lnTo>
                    <a:pt x="5033264" y="728532"/>
                  </a:lnTo>
                  <a:lnTo>
                    <a:pt x="5017008" y="728532"/>
                  </a:lnTo>
                  <a:lnTo>
                    <a:pt x="0" y="728532"/>
                  </a:lnTo>
                </a:path>
              </a:pathLst>
            </a:custGeom>
            <a:solidFill>
              <a:schemeClr val="accent2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r>
                <a:rPr lang="pt-BR" sz="1800" b="1" dirty="0" err="1">
                  <a:solidFill>
                    <a:schemeClr val="accent6"/>
                  </a:solidFill>
                </a:rPr>
                <a:t>Lorem</a:t>
              </a:r>
              <a:r>
                <a:rPr lang="pt-BR" sz="1800" b="1" dirty="0">
                  <a:solidFill>
                    <a:schemeClr val="accent6"/>
                  </a:solidFill>
                </a:rPr>
                <a:t> ipsum </a:t>
              </a:r>
              <a:r>
                <a:rPr lang="pt-BR" sz="1800" b="1" dirty="0" err="1">
                  <a:solidFill>
                    <a:schemeClr val="accent6"/>
                  </a:solidFill>
                </a:rPr>
                <a:t>dolor</a:t>
              </a:r>
              <a:r>
                <a:rPr lang="pt-BR" sz="1800" b="1" dirty="0">
                  <a:solidFill>
                    <a:schemeClr val="accent6"/>
                  </a:solidFill>
                </a:rPr>
                <a:t>:</a:t>
              </a:r>
              <a:r>
                <a:rPr lang="pt-BR" sz="1800" dirty="0">
                  <a:solidFill>
                    <a:schemeClr val="accent6"/>
                  </a:solidFill>
                </a:rPr>
                <a:t> </a:t>
              </a:r>
              <a:r>
                <a:rPr lang="pt-BR" sz="1800" dirty="0" err="1">
                  <a:solidFill>
                    <a:schemeClr val="accent6"/>
                  </a:solidFill>
                </a:rPr>
                <a:t>sit</a:t>
              </a:r>
              <a:r>
                <a:rPr lang="pt-BR" sz="1800" dirty="0">
                  <a:solidFill>
                    <a:schemeClr val="accent6"/>
                  </a:solidFill>
                </a:rPr>
                <a:t> </a:t>
              </a:r>
              <a:r>
                <a:rPr lang="pt-BR" sz="1800" dirty="0" err="1">
                  <a:solidFill>
                    <a:schemeClr val="accent6"/>
                  </a:solidFill>
                </a:rPr>
                <a:t>amet</a:t>
              </a:r>
              <a:r>
                <a:rPr lang="pt-BR" sz="1800" dirty="0">
                  <a:solidFill>
                    <a:schemeClr val="accent6"/>
                  </a:solidFill>
                </a:rPr>
                <a:t>, </a:t>
              </a:r>
              <a:r>
                <a:rPr lang="pt-BR" sz="1800" dirty="0" err="1">
                  <a:solidFill>
                    <a:schemeClr val="accent6"/>
                  </a:solidFill>
                </a:rPr>
                <a:t>consectetuer</a:t>
              </a:r>
              <a:r>
                <a:rPr lang="pt-BR" sz="1800" dirty="0">
                  <a:solidFill>
                    <a:schemeClr val="accent6"/>
                  </a:solidFill>
                </a:rPr>
                <a:t> </a:t>
              </a:r>
              <a:r>
                <a:rPr lang="pt-BR" sz="1800" dirty="0" err="1">
                  <a:solidFill>
                    <a:schemeClr val="accent6"/>
                  </a:solidFill>
                </a:rPr>
                <a:t>adipiscing</a:t>
              </a:r>
              <a:r>
                <a:rPr lang="pt-BR" sz="1800" dirty="0">
                  <a:solidFill>
                    <a:schemeClr val="accent6"/>
                  </a:solidFill>
                </a:rPr>
                <a:t> </a:t>
              </a:r>
              <a:r>
                <a:rPr lang="pt-BR" sz="1800" dirty="0" err="1">
                  <a:solidFill>
                    <a:schemeClr val="accent6"/>
                  </a:solidFill>
                </a:rPr>
                <a:t>elit</a:t>
              </a:r>
              <a:r>
                <a:rPr lang="pt-BR" sz="1800" dirty="0">
                  <a:solidFill>
                    <a:schemeClr val="accent6"/>
                  </a:solidFill>
                </a:rPr>
                <a:t>. </a:t>
              </a:r>
              <a:r>
                <a:rPr lang="pt-BR" sz="1800" dirty="0" err="1">
                  <a:solidFill>
                    <a:schemeClr val="accent6"/>
                  </a:solidFill>
                </a:rPr>
                <a:t>Maecenas</a:t>
              </a:r>
              <a:r>
                <a:rPr lang="pt-BR" sz="1800" dirty="0">
                  <a:solidFill>
                    <a:schemeClr val="accent6"/>
                  </a:solidFill>
                </a:rPr>
                <a:t> </a:t>
              </a:r>
              <a:r>
                <a:rPr lang="pt-BR" sz="1800" dirty="0" err="1">
                  <a:solidFill>
                    <a:schemeClr val="accent6"/>
                  </a:solidFill>
                </a:rPr>
                <a:t>porttitor</a:t>
              </a:r>
              <a:r>
                <a:rPr lang="pt-BR" sz="1800" dirty="0">
                  <a:solidFill>
                    <a:schemeClr val="accent6"/>
                  </a:solidFill>
                </a:rPr>
                <a:t> </a:t>
              </a:r>
              <a:r>
                <a:rPr lang="pt-BR" sz="1800" dirty="0" err="1">
                  <a:solidFill>
                    <a:schemeClr val="accent6"/>
                  </a:solidFill>
                </a:rPr>
                <a:t>congue</a:t>
              </a:r>
              <a:r>
                <a:rPr lang="pt-BR" sz="1800" dirty="0">
                  <a:solidFill>
                    <a:schemeClr val="accent6"/>
                  </a:solidFill>
                </a:rPr>
                <a:t> massa.</a:t>
              </a:r>
            </a:p>
          </p:txBody>
        </p:sp>
        <p:sp>
          <p:nvSpPr>
            <p:cNvPr id="35" name="Retângulo 9">
              <a:extLst>
                <a:ext uri="{FF2B5EF4-FFF2-40B4-BE49-F238E27FC236}">
                  <a16:creationId xmlns:a16="http://schemas.microsoft.com/office/drawing/2014/main" id="{AAC25770-A785-7BCE-16C9-DDB7C9D08171}"/>
                </a:ext>
              </a:extLst>
            </p:cNvPr>
            <p:cNvSpPr/>
            <p:nvPr/>
          </p:nvSpPr>
          <p:spPr>
            <a:xfrm>
              <a:off x="2194560" y="2535424"/>
              <a:ext cx="3358896" cy="728532"/>
            </a:xfrm>
            <a:custGeom>
              <a:avLst/>
              <a:gdLst>
                <a:gd name="connsiteX0" fmla="*/ 0 w 3057906"/>
                <a:gd name="connsiteY0" fmla="*/ 0 h 728532"/>
                <a:gd name="connsiteX1" fmla="*/ 3057906 w 3057906"/>
                <a:gd name="connsiteY1" fmla="*/ 0 h 728532"/>
                <a:gd name="connsiteX2" fmla="*/ 3057906 w 3057906"/>
                <a:gd name="connsiteY2" fmla="*/ 728532 h 728532"/>
                <a:gd name="connsiteX3" fmla="*/ 0 w 3057906"/>
                <a:gd name="connsiteY3" fmla="*/ 728532 h 728532"/>
                <a:gd name="connsiteX4" fmla="*/ 0 w 3057906"/>
                <a:gd name="connsiteY4" fmla="*/ 0 h 728532"/>
                <a:gd name="connsiteX0" fmla="*/ 0 w 3101349"/>
                <a:gd name="connsiteY0" fmla="*/ 0 h 728532"/>
                <a:gd name="connsiteX1" fmla="*/ 3057906 w 3101349"/>
                <a:gd name="connsiteY1" fmla="*/ 0 h 728532"/>
                <a:gd name="connsiteX2" fmla="*/ 3101340 w 3101349"/>
                <a:gd name="connsiteY2" fmla="*/ 192536 h 728532"/>
                <a:gd name="connsiteX3" fmla="*/ 3057906 w 3101349"/>
                <a:gd name="connsiteY3" fmla="*/ 728532 h 728532"/>
                <a:gd name="connsiteX4" fmla="*/ 0 w 3101349"/>
                <a:gd name="connsiteY4" fmla="*/ 728532 h 728532"/>
                <a:gd name="connsiteX5" fmla="*/ 0 w 3101349"/>
                <a:gd name="connsiteY5" fmla="*/ 0 h 728532"/>
                <a:gd name="connsiteX0" fmla="*/ 3101340 w 3192780"/>
                <a:gd name="connsiteY0" fmla="*/ 192536 h 728532"/>
                <a:gd name="connsiteX1" fmla="*/ 3057906 w 3192780"/>
                <a:gd name="connsiteY1" fmla="*/ 728532 h 728532"/>
                <a:gd name="connsiteX2" fmla="*/ 0 w 3192780"/>
                <a:gd name="connsiteY2" fmla="*/ 728532 h 728532"/>
                <a:gd name="connsiteX3" fmla="*/ 0 w 3192780"/>
                <a:gd name="connsiteY3" fmla="*/ 0 h 728532"/>
                <a:gd name="connsiteX4" fmla="*/ 3057906 w 3192780"/>
                <a:gd name="connsiteY4" fmla="*/ 0 h 728532"/>
                <a:gd name="connsiteX5" fmla="*/ 3192780 w 3192780"/>
                <a:gd name="connsiteY5" fmla="*/ 283976 h 728532"/>
                <a:gd name="connsiteX0" fmla="*/ 3101340 w 3101340"/>
                <a:gd name="connsiteY0" fmla="*/ 192536 h 728532"/>
                <a:gd name="connsiteX1" fmla="*/ 3057906 w 3101340"/>
                <a:gd name="connsiteY1" fmla="*/ 728532 h 728532"/>
                <a:gd name="connsiteX2" fmla="*/ 0 w 3101340"/>
                <a:gd name="connsiteY2" fmla="*/ 728532 h 728532"/>
                <a:gd name="connsiteX3" fmla="*/ 0 w 3101340"/>
                <a:gd name="connsiteY3" fmla="*/ 0 h 728532"/>
                <a:gd name="connsiteX4" fmla="*/ 3057906 w 3101340"/>
                <a:gd name="connsiteY4" fmla="*/ 0 h 728532"/>
                <a:gd name="connsiteX0" fmla="*/ 3057906 w 3057906"/>
                <a:gd name="connsiteY0" fmla="*/ 728532 h 728532"/>
                <a:gd name="connsiteX1" fmla="*/ 0 w 3057906"/>
                <a:gd name="connsiteY1" fmla="*/ 728532 h 728532"/>
                <a:gd name="connsiteX2" fmla="*/ 0 w 3057906"/>
                <a:gd name="connsiteY2" fmla="*/ 0 h 728532"/>
                <a:gd name="connsiteX3" fmla="*/ 3057906 w 3057906"/>
                <a:gd name="connsiteY3" fmla="*/ 0 h 728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57906" h="728532">
                  <a:moveTo>
                    <a:pt x="3057906" y="728532"/>
                  </a:moveTo>
                  <a:lnTo>
                    <a:pt x="0" y="728532"/>
                  </a:lnTo>
                  <a:lnTo>
                    <a:pt x="0" y="0"/>
                  </a:lnTo>
                  <a:lnTo>
                    <a:pt x="3057906" y="0"/>
                  </a:lnTo>
                </a:path>
              </a:pathLst>
            </a:custGeom>
            <a:noFill/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0" rtlCol="0" anchor="ctr"/>
            <a:lstStyle/>
            <a:p>
              <a:r>
                <a:rPr lang="it-IT" sz="1800" dirty="0">
                  <a:solidFill>
                    <a:schemeClr val="accent5"/>
                  </a:solidFill>
                </a:rPr>
                <a:t>Fusce posuere, magna sed pulvinar ultricies</a:t>
              </a:r>
            </a:p>
          </p:txBody>
        </p:sp>
        <p:sp>
          <p:nvSpPr>
            <p:cNvPr id="36" name="Retângulo: Cantos Arredondados 35">
              <a:extLst>
                <a:ext uri="{FF2B5EF4-FFF2-40B4-BE49-F238E27FC236}">
                  <a16:creationId xmlns:a16="http://schemas.microsoft.com/office/drawing/2014/main" id="{E2279720-5092-14AE-E683-A72B0A742E4C}"/>
                </a:ext>
              </a:extLst>
            </p:cNvPr>
            <p:cNvSpPr/>
            <p:nvPr/>
          </p:nvSpPr>
          <p:spPr>
            <a:xfrm>
              <a:off x="1798320" y="2500795"/>
              <a:ext cx="797790" cy="797790"/>
            </a:xfrm>
            <a:prstGeom prst="roundRect">
              <a:avLst>
                <a:gd name="adj" fmla="val 11414"/>
              </a:avLst>
            </a:prstGeom>
            <a:solidFill>
              <a:schemeClr val="accent1"/>
            </a:solidFill>
            <a:ln>
              <a:solidFill>
                <a:schemeClr val="accent5"/>
              </a:solidFill>
            </a:ln>
            <a:effectLst>
              <a:outerShdw dist="101600" dir="1200000" algn="tl" rotWithShape="0">
                <a:schemeClr val="accent5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4800" dirty="0">
                  <a:latin typeface="+mj-lt"/>
                </a:rPr>
                <a:t>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70860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1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2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nodeType="withEffect" p14:presetBounceEnd="6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5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6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8" fill="hold" nodeType="withEffect" p14:presetBounceEnd="60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9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0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8" fill="hold" nodeType="withEffect" p14:presetBounceEnd="6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3" dur="1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4" dur="1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8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8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Imagem 25" descr="Lousa verde com números e letras em fundo branco&#10;&#10;Descrição gerada automaticamente com confiança média">
            <a:extLst>
              <a:ext uri="{FF2B5EF4-FFF2-40B4-BE49-F238E27FC236}">
                <a16:creationId xmlns:a16="http://schemas.microsoft.com/office/drawing/2014/main" id="{CF13751A-CC69-8A88-54D7-C92F397CD24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" y="0"/>
            <a:ext cx="12189532" cy="6858000"/>
          </a:xfrm>
          <a:prstGeom prst="rect">
            <a:avLst/>
          </a:prstGeom>
        </p:spPr>
      </p:pic>
      <p:sp>
        <p:nvSpPr>
          <p:cNvPr id="7" name="Subtítulo 2">
            <a:extLst>
              <a:ext uri="{FF2B5EF4-FFF2-40B4-BE49-F238E27FC236}">
                <a16:creationId xmlns:a16="http://schemas.microsoft.com/office/drawing/2014/main" id="{2985CC9C-812A-A8DD-26CE-4C9265269DF9}"/>
              </a:ext>
            </a:extLst>
          </p:cNvPr>
          <p:cNvSpPr txBox="1">
            <a:spLocks/>
          </p:cNvSpPr>
          <p:nvPr/>
        </p:nvSpPr>
        <p:spPr>
          <a:xfrm>
            <a:off x="2316480" y="701336"/>
            <a:ext cx="7559040" cy="612559"/>
          </a:xfrm>
          <a:prstGeom prst="roundRect">
            <a:avLst>
              <a:gd name="adj" fmla="val 14522"/>
            </a:avLst>
          </a:prstGeom>
          <a:solidFill>
            <a:schemeClr val="accent1"/>
          </a:solidFill>
          <a:effectLst>
            <a:outerShdw dist="101600" dir="1200000" algn="tl" rotWithShape="0">
              <a:schemeClr val="accent5"/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pt-BR" dirty="0">
              <a:solidFill>
                <a:schemeClr val="accent5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8DA560B-E51C-FDE5-6413-7499F494F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>
                <a:solidFill>
                  <a:schemeClr val="accent6"/>
                </a:solidFill>
              </a:rPr>
              <a:t>Plano de Ação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368BD8E9-2C40-FAF3-DCBC-7973BA5F865B}"/>
              </a:ext>
            </a:extLst>
          </p:cNvPr>
          <p:cNvSpPr txBox="1"/>
          <p:nvPr/>
        </p:nvSpPr>
        <p:spPr>
          <a:xfrm>
            <a:off x="6800295" y="1791552"/>
            <a:ext cx="4598633" cy="67710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pt-BR" sz="2000" dirty="0" err="1">
                <a:latin typeface="+mj-lt"/>
              </a:rPr>
              <a:t>Lorem</a:t>
            </a:r>
            <a:r>
              <a:rPr lang="pt-BR" sz="2000" dirty="0">
                <a:latin typeface="+mj-lt"/>
              </a:rPr>
              <a:t> ipsum</a:t>
            </a:r>
          </a:p>
          <a:p>
            <a:r>
              <a:rPr lang="pt-BR" dirty="0" err="1"/>
              <a:t>Lorem</a:t>
            </a:r>
            <a:r>
              <a:rPr lang="pt-BR" dirty="0"/>
              <a:t> ipsum </a:t>
            </a:r>
            <a:r>
              <a:rPr lang="pt-BR" dirty="0" err="1"/>
              <a:t>dolor</a:t>
            </a:r>
            <a:r>
              <a:rPr lang="pt-BR" dirty="0"/>
              <a:t> </a:t>
            </a:r>
            <a:r>
              <a:rPr lang="pt-BR" dirty="0" err="1"/>
              <a:t>sit</a:t>
            </a:r>
            <a:r>
              <a:rPr lang="pt-BR" dirty="0"/>
              <a:t> </a:t>
            </a:r>
            <a:r>
              <a:rPr lang="pt-BR" dirty="0" err="1"/>
              <a:t>amet</a:t>
            </a:r>
            <a:r>
              <a:rPr lang="pt-BR" dirty="0"/>
              <a:t>.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28F52192-FA0D-02AE-61F9-D3AA57E6297B}"/>
              </a:ext>
            </a:extLst>
          </p:cNvPr>
          <p:cNvSpPr txBox="1"/>
          <p:nvPr/>
        </p:nvSpPr>
        <p:spPr>
          <a:xfrm>
            <a:off x="793072" y="2924935"/>
            <a:ext cx="4598633" cy="67710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pt-BR" sz="2000" dirty="0" err="1">
                <a:latin typeface="+mj-lt"/>
              </a:rPr>
              <a:t>Lorem</a:t>
            </a:r>
            <a:r>
              <a:rPr lang="pt-BR" sz="2000" dirty="0">
                <a:latin typeface="+mj-lt"/>
              </a:rPr>
              <a:t> ipsum</a:t>
            </a:r>
          </a:p>
          <a:p>
            <a:pPr algn="r"/>
            <a:r>
              <a:rPr lang="pt-BR" dirty="0" err="1"/>
              <a:t>Lorem</a:t>
            </a:r>
            <a:r>
              <a:rPr lang="pt-BR" dirty="0"/>
              <a:t> ipsum </a:t>
            </a:r>
            <a:r>
              <a:rPr lang="pt-BR" dirty="0" err="1"/>
              <a:t>dolor</a:t>
            </a:r>
            <a:r>
              <a:rPr lang="pt-BR" dirty="0"/>
              <a:t> </a:t>
            </a:r>
            <a:r>
              <a:rPr lang="pt-BR" dirty="0" err="1"/>
              <a:t>sit</a:t>
            </a:r>
            <a:r>
              <a:rPr lang="pt-BR" dirty="0"/>
              <a:t> </a:t>
            </a:r>
            <a:r>
              <a:rPr lang="pt-BR" dirty="0" err="1"/>
              <a:t>amet</a:t>
            </a:r>
            <a:r>
              <a:rPr lang="pt-BR" dirty="0"/>
              <a:t>.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98DDFA7A-91AE-24D3-F5E5-F276395CEC7E}"/>
              </a:ext>
            </a:extLst>
          </p:cNvPr>
          <p:cNvSpPr txBox="1"/>
          <p:nvPr/>
        </p:nvSpPr>
        <p:spPr>
          <a:xfrm>
            <a:off x="6800295" y="4058318"/>
            <a:ext cx="4598633" cy="67710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pt-BR" sz="2000" dirty="0" err="1">
                <a:latin typeface="+mj-lt"/>
              </a:rPr>
              <a:t>Lorem</a:t>
            </a:r>
            <a:r>
              <a:rPr lang="pt-BR" sz="2000" dirty="0">
                <a:latin typeface="+mj-lt"/>
              </a:rPr>
              <a:t> ipsum</a:t>
            </a:r>
          </a:p>
          <a:p>
            <a:r>
              <a:rPr lang="pt-BR" dirty="0" err="1"/>
              <a:t>Lorem</a:t>
            </a:r>
            <a:r>
              <a:rPr lang="pt-BR" dirty="0"/>
              <a:t> ipsum </a:t>
            </a:r>
            <a:r>
              <a:rPr lang="pt-BR" dirty="0" err="1"/>
              <a:t>dolor</a:t>
            </a:r>
            <a:r>
              <a:rPr lang="pt-BR" dirty="0"/>
              <a:t> </a:t>
            </a:r>
            <a:r>
              <a:rPr lang="pt-BR" dirty="0" err="1"/>
              <a:t>sit</a:t>
            </a:r>
            <a:r>
              <a:rPr lang="pt-BR" dirty="0"/>
              <a:t> </a:t>
            </a:r>
            <a:r>
              <a:rPr lang="pt-BR" dirty="0" err="1"/>
              <a:t>amet</a:t>
            </a:r>
            <a:r>
              <a:rPr lang="pt-BR" dirty="0"/>
              <a:t>.</a:t>
            </a: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E08A17A7-B4A5-CA5D-B5F2-5FE75296ECE5}"/>
              </a:ext>
            </a:extLst>
          </p:cNvPr>
          <p:cNvCxnSpPr>
            <a:cxnSpLocks/>
            <a:stCxn id="12" idx="0"/>
            <a:endCxn id="25" idx="4"/>
          </p:cNvCxnSpPr>
          <p:nvPr/>
        </p:nvCxnSpPr>
        <p:spPr>
          <a:xfrm>
            <a:off x="6096000" y="1760854"/>
            <a:ext cx="0" cy="4138653"/>
          </a:xfrm>
          <a:prstGeom prst="line">
            <a:avLst/>
          </a:prstGeom>
          <a:ln>
            <a:prstDash val="dash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2" name="Elipse 11">
            <a:extLst>
              <a:ext uri="{FF2B5EF4-FFF2-40B4-BE49-F238E27FC236}">
                <a16:creationId xmlns:a16="http://schemas.microsoft.com/office/drawing/2014/main" id="{4ABAE070-532B-DE2F-30B4-149BCBE621B0}"/>
              </a:ext>
            </a:extLst>
          </p:cNvPr>
          <p:cNvSpPr/>
          <p:nvPr/>
        </p:nvSpPr>
        <p:spPr>
          <a:xfrm>
            <a:off x="5726747" y="1760854"/>
            <a:ext cx="738505" cy="738505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5"/>
            </a:solidFill>
          </a:ln>
          <a:effectLst>
            <a:outerShdw dist="101600" dir="1200000" algn="tl" rotWithShape="0">
              <a:schemeClr val="accent5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600" dirty="0">
                <a:latin typeface="+mj-lt"/>
              </a:rPr>
              <a:t>1</a:t>
            </a:r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BF02EFF9-7772-435F-4861-BCE1C63B627D}"/>
              </a:ext>
            </a:extLst>
          </p:cNvPr>
          <p:cNvSpPr/>
          <p:nvPr/>
        </p:nvSpPr>
        <p:spPr>
          <a:xfrm>
            <a:off x="5726747" y="2894237"/>
            <a:ext cx="738505" cy="738505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5"/>
            </a:solidFill>
          </a:ln>
          <a:effectLst>
            <a:outerShdw dist="101600" dir="1200000" algn="tl" rotWithShape="0">
              <a:schemeClr val="accent5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600" dirty="0">
                <a:latin typeface="+mj-lt"/>
              </a:rPr>
              <a:t>2</a:t>
            </a:r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9E42E2E1-6EA1-F960-DB3C-530E0FC41803}"/>
              </a:ext>
            </a:extLst>
          </p:cNvPr>
          <p:cNvSpPr/>
          <p:nvPr/>
        </p:nvSpPr>
        <p:spPr>
          <a:xfrm>
            <a:off x="5726747" y="4027620"/>
            <a:ext cx="738505" cy="738505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5"/>
            </a:solidFill>
          </a:ln>
          <a:effectLst>
            <a:outerShdw dist="101600" dir="1200000" algn="tl" rotWithShape="0">
              <a:schemeClr val="accent5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600" dirty="0">
                <a:latin typeface="+mj-lt"/>
              </a:rPr>
              <a:t>3</a:t>
            </a:r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8B835F41-3CA3-AFD9-2A3A-5B06D5D0DEFC}"/>
              </a:ext>
            </a:extLst>
          </p:cNvPr>
          <p:cNvSpPr/>
          <p:nvPr/>
        </p:nvSpPr>
        <p:spPr>
          <a:xfrm>
            <a:off x="5726747" y="5161002"/>
            <a:ext cx="738505" cy="738505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5"/>
            </a:solidFill>
          </a:ln>
          <a:effectLst>
            <a:outerShdw dist="101600" dir="1200000" algn="tl" rotWithShape="0">
              <a:schemeClr val="accent5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600" dirty="0">
                <a:latin typeface="+mj-lt"/>
              </a:rPr>
              <a:t>4</a:t>
            </a: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9D6FE994-D983-D9F0-EF2A-A3486C38F9E9}"/>
              </a:ext>
            </a:extLst>
          </p:cNvPr>
          <p:cNvSpPr txBox="1"/>
          <p:nvPr/>
        </p:nvSpPr>
        <p:spPr>
          <a:xfrm>
            <a:off x="793072" y="5191700"/>
            <a:ext cx="4598633" cy="67710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pt-BR" sz="2000" dirty="0" err="1">
                <a:latin typeface="+mj-lt"/>
              </a:rPr>
              <a:t>Lorem</a:t>
            </a:r>
            <a:r>
              <a:rPr lang="pt-BR" sz="2000" dirty="0">
                <a:latin typeface="+mj-lt"/>
              </a:rPr>
              <a:t> ipsum</a:t>
            </a:r>
          </a:p>
          <a:p>
            <a:pPr algn="r"/>
            <a:r>
              <a:rPr lang="pt-BR" dirty="0" err="1"/>
              <a:t>Lorem</a:t>
            </a:r>
            <a:r>
              <a:rPr lang="pt-BR" dirty="0"/>
              <a:t> ipsum </a:t>
            </a:r>
            <a:r>
              <a:rPr lang="pt-BR" dirty="0" err="1"/>
              <a:t>dolor</a:t>
            </a:r>
            <a:r>
              <a:rPr lang="pt-BR" dirty="0"/>
              <a:t> </a:t>
            </a:r>
            <a:r>
              <a:rPr lang="pt-BR" dirty="0" err="1"/>
              <a:t>sit</a:t>
            </a:r>
            <a:r>
              <a:rPr lang="pt-BR" dirty="0"/>
              <a:t> </a:t>
            </a:r>
            <a:r>
              <a:rPr lang="pt-BR" dirty="0" err="1"/>
              <a:t>amet</a:t>
            </a:r>
            <a:r>
              <a:rPr lang="pt-B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05918178"/>
      </p:ext>
    </p:extLst>
  </p:cSld>
  <p:clrMapOvr>
    <a:masterClrMapping/>
  </p:clrMapOvr>
  <p:transition spd="slow">
    <p:comb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0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10" presetClass="entr" presetSubtype="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10" presetClass="entr" presetSubtype="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9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2" presetClass="entr" presetSubtype="2" fill="hold" grpId="0" nodeType="withEffect" p14:presetBounceEnd="60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2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3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4" presetID="2" presetClass="entr" presetSubtype="8" fill="hold" grpId="0" nodeType="withEffect" p14:presetBounceEnd="6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6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7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8" presetID="2" presetClass="entr" presetSubtype="2" fill="hold" grpId="0" nodeType="withEffect" p14:presetBounceEnd="60000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0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1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2" presetID="2" presetClass="entr" presetSubtype="8" fill="hold" grpId="0" nodeType="withEffect" p14:presetBounceEnd="60000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4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5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3" grpId="0"/>
          <p:bldP spid="19" grpId="0"/>
          <p:bldP spid="22" grpId="0"/>
          <p:bldP spid="12" grpId="0" animBg="1"/>
          <p:bldP spid="17" grpId="0" animBg="1"/>
          <p:bldP spid="21" grpId="0" animBg="1"/>
          <p:bldP spid="25" grpId="0" animBg="1"/>
          <p:bldP spid="27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0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10" presetClass="entr" presetSubtype="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10" presetClass="entr" presetSubtype="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9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2" presetClass="entr" presetSubtype="2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4" presetID="2" presetClass="entr" presetSubtype="8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6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7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8" presetID="2" presetClass="entr" presetSubtype="2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0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1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2" presetID="2" presetClass="entr" presetSubtype="8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4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5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3" grpId="0"/>
          <p:bldP spid="19" grpId="0"/>
          <p:bldP spid="22" grpId="0"/>
          <p:bldP spid="12" grpId="0" animBg="1"/>
          <p:bldP spid="17" grpId="0" animBg="1"/>
          <p:bldP spid="21" grpId="0" animBg="1"/>
          <p:bldP spid="25" grpId="0" animBg="1"/>
          <p:bldP spid="27" grpId="0"/>
        </p:bldLst>
      </p:timing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Imagem 30" descr="Lousa verde com números e letras em fundo branco&#10;&#10;Descrição gerada automaticamente com confiança média">
            <a:extLst>
              <a:ext uri="{FF2B5EF4-FFF2-40B4-BE49-F238E27FC236}">
                <a16:creationId xmlns:a16="http://schemas.microsoft.com/office/drawing/2014/main" id="{0EAF3215-D750-D894-BC8E-9D37334A565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" y="0"/>
            <a:ext cx="12189532" cy="6858000"/>
          </a:xfrm>
          <a:prstGeom prst="rect">
            <a:avLst/>
          </a:prstGeom>
        </p:spPr>
      </p:pic>
      <p:sp>
        <p:nvSpPr>
          <p:cNvPr id="7" name="Subtítulo 2">
            <a:extLst>
              <a:ext uri="{FF2B5EF4-FFF2-40B4-BE49-F238E27FC236}">
                <a16:creationId xmlns:a16="http://schemas.microsoft.com/office/drawing/2014/main" id="{2985CC9C-812A-A8DD-26CE-4C9265269DF9}"/>
              </a:ext>
            </a:extLst>
          </p:cNvPr>
          <p:cNvSpPr txBox="1">
            <a:spLocks/>
          </p:cNvSpPr>
          <p:nvPr/>
        </p:nvSpPr>
        <p:spPr>
          <a:xfrm>
            <a:off x="2316480" y="701336"/>
            <a:ext cx="7559040" cy="612559"/>
          </a:xfrm>
          <a:prstGeom prst="roundRect">
            <a:avLst>
              <a:gd name="adj" fmla="val 14522"/>
            </a:avLst>
          </a:prstGeom>
          <a:solidFill>
            <a:schemeClr val="accent1"/>
          </a:solidFill>
          <a:effectLst>
            <a:outerShdw dist="101600" dir="1200000" algn="tl" rotWithShape="0">
              <a:schemeClr val="accent5"/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pt-BR" dirty="0">
              <a:solidFill>
                <a:schemeClr val="accent5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8DA560B-E51C-FDE5-6413-7499F494F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>
                <a:solidFill>
                  <a:schemeClr val="accent6"/>
                </a:solidFill>
              </a:rPr>
              <a:t>Plano de Ação</a:t>
            </a:r>
          </a:p>
        </p:txBody>
      </p: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9428FD5A-E0AD-5889-38C5-5D8473CF0129}"/>
              </a:ext>
            </a:extLst>
          </p:cNvPr>
          <p:cNvGrpSpPr/>
          <p:nvPr/>
        </p:nvGrpSpPr>
        <p:grpSpPr>
          <a:xfrm>
            <a:off x="1256957" y="1811674"/>
            <a:ext cx="757906" cy="757906"/>
            <a:chOff x="9530070" y="1777250"/>
            <a:chExt cx="806294" cy="806294"/>
          </a:xfrm>
        </p:grpSpPr>
        <p:sp>
          <p:nvSpPr>
            <p:cNvPr id="18" name="Elipse 17">
              <a:extLst>
                <a:ext uri="{FF2B5EF4-FFF2-40B4-BE49-F238E27FC236}">
                  <a16:creationId xmlns:a16="http://schemas.microsoft.com/office/drawing/2014/main" id="{16196563-8663-FDDC-64FE-0A38181632E8}"/>
                </a:ext>
              </a:extLst>
            </p:cNvPr>
            <p:cNvSpPr/>
            <p:nvPr/>
          </p:nvSpPr>
          <p:spPr>
            <a:xfrm>
              <a:off x="9530070" y="1777250"/>
              <a:ext cx="806294" cy="806294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5"/>
              </a:solidFill>
            </a:ln>
            <a:effectLst>
              <a:outerShdw dist="101600" dir="1200000" algn="tl" rotWithShape="0">
                <a:schemeClr val="accent5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3600" dirty="0">
                <a:latin typeface="+mj-lt"/>
              </a:endParaRPr>
            </a:p>
          </p:txBody>
        </p:sp>
        <p:pic>
          <p:nvPicPr>
            <p:cNvPr id="21" name="Gráfico 20" descr="Carteira com preenchimento sólido">
              <a:extLst>
                <a:ext uri="{FF2B5EF4-FFF2-40B4-BE49-F238E27FC236}">
                  <a16:creationId xmlns:a16="http://schemas.microsoft.com/office/drawing/2014/main" id="{3179222F-1A3B-B530-A094-6F30C0C6E1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697123" y="1932305"/>
              <a:ext cx="463064" cy="463064"/>
            </a:xfrm>
            <a:prstGeom prst="rect">
              <a:avLst/>
            </a:prstGeom>
          </p:spPr>
        </p:pic>
      </p:grpSp>
      <p:grpSp>
        <p:nvGrpSpPr>
          <p:cNvPr id="8" name="Agrupar 7">
            <a:extLst>
              <a:ext uri="{FF2B5EF4-FFF2-40B4-BE49-F238E27FC236}">
                <a16:creationId xmlns:a16="http://schemas.microsoft.com/office/drawing/2014/main" id="{83672AAB-C1D6-FEF4-BE07-D53654BBE9C7}"/>
              </a:ext>
            </a:extLst>
          </p:cNvPr>
          <p:cNvGrpSpPr/>
          <p:nvPr/>
        </p:nvGrpSpPr>
        <p:grpSpPr>
          <a:xfrm>
            <a:off x="1256957" y="2685563"/>
            <a:ext cx="757906" cy="757906"/>
            <a:chOff x="7597855" y="1777250"/>
            <a:chExt cx="806294" cy="806294"/>
          </a:xfrm>
        </p:grpSpPr>
        <p:sp>
          <p:nvSpPr>
            <p:cNvPr id="16" name="Elipse 15">
              <a:extLst>
                <a:ext uri="{FF2B5EF4-FFF2-40B4-BE49-F238E27FC236}">
                  <a16:creationId xmlns:a16="http://schemas.microsoft.com/office/drawing/2014/main" id="{BDD20F73-22CB-7057-5885-CA7BB6D0141C}"/>
                </a:ext>
              </a:extLst>
            </p:cNvPr>
            <p:cNvSpPr/>
            <p:nvPr/>
          </p:nvSpPr>
          <p:spPr>
            <a:xfrm>
              <a:off x="7597855" y="1777250"/>
              <a:ext cx="806294" cy="806294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5"/>
              </a:solidFill>
            </a:ln>
            <a:effectLst>
              <a:outerShdw dist="101600" dir="1200000" algn="tl" rotWithShape="0">
                <a:schemeClr val="accent5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3600" dirty="0">
                <a:latin typeface="+mj-lt"/>
              </a:endParaRPr>
            </a:p>
          </p:txBody>
        </p:sp>
        <p:pic>
          <p:nvPicPr>
            <p:cNvPr id="23" name="Gráfico 22" descr="Ferramentas de mineração com preenchimento sólido">
              <a:extLst>
                <a:ext uri="{FF2B5EF4-FFF2-40B4-BE49-F238E27FC236}">
                  <a16:creationId xmlns:a16="http://schemas.microsoft.com/office/drawing/2014/main" id="{BA719D60-1149-D65C-6B86-55224E13D2E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769470" y="1932305"/>
              <a:ext cx="463064" cy="463064"/>
            </a:xfrm>
            <a:prstGeom prst="rect">
              <a:avLst/>
            </a:prstGeom>
          </p:spPr>
        </p:pic>
      </p:grpSp>
      <p:grpSp>
        <p:nvGrpSpPr>
          <p:cNvPr id="6" name="Agrupar 5">
            <a:extLst>
              <a:ext uri="{FF2B5EF4-FFF2-40B4-BE49-F238E27FC236}">
                <a16:creationId xmlns:a16="http://schemas.microsoft.com/office/drawing/2014/main" id="{9114198B-9912-D813-23A1-4F13DD35CC7C}"/>
              </a:ext>
            </a:extLst>
          </p:cNvPr>
          <p:cNvGrpSpPr/>
          <p:nvPr/>
        </p:nvGrpSpPr>
        <p:grpSpPr>
          <a:xfrm>
            <a:off x="1256957" y="3559452"/>
            <a:ext cx="757906" cy="757906"/>
            <a:chOff x="5665640" y="1777250"/>
            <a:chExt cx="806294" cy="806294"/>
          </a:xfrm>
        </p:grpSpPr>
        <p:sp>
          <p:nvSpPr>
            <p:cNvPr id="14" name="Elipse 13">
              <a:extLst>
                <a:ext uri="{FF2B5EF4-FFF2-40B4-BE49-F238E27FC236}">
                  <a16:creationId xmlns:a16="http://schemas.microsoft.com/office/drawing/2014/main" id="{C627B286-B9E4-9854-8C71-92381A38260B}"/>
                </a:ext>
              </a:extLst>
            </p:cNvPr>
            <p:cNvSpPr/>
            <p:nvPr/>
          </p:nvSpPr>
          <p:spPr>
            <a:xfrm>
              <a:off x="5665640" y="1777250"/>
              <a:ext cx="806294" cy="806294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5"/>
              </a:solidFill>
            </a:ln>
            <a:effectLst>
              <a:outerShdw dist="101600" dir="1200000" algn="tl" rotWithShape="0">
                <a:schemeClr val="accent5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3600" dirty="0">
                <a:latin typeface="+mj-lt"/>
              </a:endParaRPr>
            </a:p>
          </p:txBody>
        </p:sp>
        <p:pic>
          <p:nvPicPr>
            <p:cNvPr id="25" name="Gráfico 24" descr="Ampulheta 30% com preenchimento sólido">
              <a:extLst>
                <a:ext uri="{FF2B5EF4-FFF2-40B4-BE49-F238E27FC236}">
                  <a16:creationId xmlns:a16="http://schemas.microsoft.com/office/drawing/2014/main" id="{A04F7514-1839-9ACF-AD8C-8847DBAC894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837255" y="1932305"/>
              <a:ext cx="463064" cy="463064"/>
            </a:xfrm>
            <a:prstGeom prst="rect">
              <a:avLst/>
            </a:prstGeom>
          </p:spPr>
        </p:pic>
      </p:grpSp>
      <p:grpSp>
        <p:nvGrpSpPr>
          <p:cNvPr id="5" name="Agrupar 4">
            <a:extLst>
              <a:ext uri="{FF2B5EF4-FFF2-40B4-BE49-F238E27FC236}">
                <a16:creationId xmlns:a16="http://schemas.microsoft.com/office/drawing/2014/main" id="{22BEF09A-DC75-A81E-8241-731E4EFA3265}"/>
              </a:ext>
            </a:extLst>
          </p:cNvPr>
          <p:cNvGrpSpPr/>
          <p:nvPr/>
        </p:nvGrpSpPr>
        <p:grpSpPr>
          <a:xfrm>
            <a:off x="1256957" y="4433341"/>
            <a:ext cx="757906" cy="757906"/>
            <a:chOff x="3760640" y="1777250"/>
            <a:chExt cx="806294" cy="806294"/>
          </a:xfrm>
        </p:grpSpPr>
        <p:sp>
          <p:nvSpPr>
            <p:cNvPr id="12" name="Elipse 11">
              <a:extLst>
                <a:ext uri="{FF2B5EF4-FFF2-40B4-BE49-F238E27FC236}">
                  <a16:creationId xmlns:a16="http://schemas.microsoft.com/office/drawing/2014/main" id="{19117234-9E27-8168-8BF6-B042E6C34B4C}"/>
                </a:ext>
              </a:extLst>
            </p:cNvPr>
            <p:cNvSpPr/>
            <p:nvPr/>
          </p:nvSpPr>
          <p:spPr>
            <a:xfrm>
              <a:off x="3760640" y="1777250"/>
              <a:ext cx="806294" cy="806294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5"/>
              </a:solidFill>
            </a:ln>
            <a:effectLst>
              <a:outerShdw dist="101600" dir="1200000" algn="tl" rotWithShape="0">
                <a:schemeClr val="accent5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3600" dirty="0">
                <a:latin typeface="+mj-lt"/>
              </a:endParaRPr>
            </a:p>
          </p:txBody>
        </p:sp>
        <p:pic>
          <p:nvPicPr>
            <p:cNvPr id="27" name="Gráfico 26" descr="Cérebro na cabeça com preenchimento sólido">
              <a:extLst>
                <a:ext uri="{FF2B5EF4-FFF2-40B4-BE49-F238E27FC236}">
                  <a16:creationId xmlns:a16="http://schemas.microsoft.com/office/drawing/2014/main" id="{2ACB8A69-61A7-410A-284A-6FBD2C373BC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932255" y="1932305"/>
              <a:ext cx="463064" cy="463064"/>
            </a:xfrm>
            <a:prstGeom prst="rect">
              <a:avLst/>
            </a:prstGeom>
          </p:spPr>
        </p:pic>
      </p:grpSp>
      <p:grpSp>
        <p:nvGrpSpPr>
          <p:cNvPr id="4" name="Agrupar 3">
            <a:extLst>
              <a:ext uri="{FF2B5EF4-FFF2-40B4-BE49-F238E27FC236}">
                <a16:creationId xmlns:a16="http://schemas.microsoft.com/office/drawing/2014/main" id="{438487E4-8EB5-7AB6-671D-DC894AAF98A7}"/>
              </a:ext>
            </a:extLst>
          </p:cNvPr>
          <p:cNvGrpSpPr/>
          <p:nvPr/>
        </p:nvGrpSpPr>
        <p:grpSpPr>
          <a:xfrm>
            <a:off x="1256957" y="5307229"/>
            <a:ext cx="757906" cy="757906"/>
            <a:chOff x="1855640" y="1777250"/>
            <a:chExt cx="806294" cy="806294"/>
          </a:xfrm>
        </p:grpSpPr>
        <p:sp>
          <p:nvSpPr>
            <p:cNvPr id="9" name="Elipse 8">
              <a:extLst>
                <a:ext uri="{FF2B5EF4-FFF2-40B4-BE49-F238E27FC236}">
                  <a16:creationId xmlns:a16="http://schemas.microsoft.com/office/drawing/2014/main" id="{7F3F18EA-BFC5-86ED-B356-0D281C25468D}"/>
                </a:ext>
              </a:extLst>
            </p:cNvPr>
            <p:cNvSpPr/>
            <p:nvPr/>
          </p:nvSpPr>
          <p:spPr>
            <a:xfrm>
              <a:off x="1855640" y="1777250"/>
              <a:ext cx="806294" cy="806294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5"/>
              </a:solidFill>
            </a:ln>
            <a:effectLst>
              <a:outerShdw dist="101600" dir="1200000" algn="tl" rotWithShape="0">
                <a:schemeClr val="accent5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3600" dirty="0">
                <a:latin typeface="+mj-lt"/>
              </a:endParaRPr>
            </a:p>
          </p:txBody>
        </p:sp>
        <p:pic>
          <p:nvPicPr>
            <p:cNvPr id="29" name="Gráfico 28" descr="Caixa de embalagem aberta com preenchimento sólido">
              <a:extLst>
                <a:ext uri="{FF2B5EF4-FFF2-40B4-BE49-F238E27FC236}">
                  <a16:creationId xmlns:a16="http://schemas.microsoft.com/office/drawing/2014/main" id="{855BE9DC-C59E-63A8-867E-8FB19BDFB99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2026865" y="1932305"/>
              <a:ext cx="463064" cy="463064"/>
            </a:xfrm>
            <a:prstGeom prst="rect">
              <a:avLst/>
            </a:prstGeom>
          </p:spPr>
        </p:pic>
      </p:grpSp>
      <p:graphicFrame>
        <p:nvGraphicFramePr>
          <p:cNvPr id="11" name="Tabela 12">
            <a:extLst>
              <a:ext uri="{FF2B5EF4-FFF2-40B4-BE49-F238E27FC236}">
                <a16:creationId xmlns:a16="http://schemas.microsoft.com/office/drawing/2014/main" id="{35FFBD0B-240E-5C63-EDD7-6B88A442DC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4125372"/>
              </p:ext>
            </p:extLst>
          </p:nvPr>
        </p:nvGraphicFramePr>
        <p:xfrm>
          <a:off x="2316483" y="1776950"/>
          <a:ext cx="8618566" cy="4379715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1098052">
                  <a:extLst>
                    <a:ext uri="{9D8B030D-6E8A-4147-A177-3AD203B41FA5}">
                      <a16:colId xmlns:a16="http://schemas.microsoft.com/office/drawing/2014/main" val="2758103619"/>
                    </a:ext>
                  </a:extLst>
                </a:gridCol>
                <a:gridCol w="7520514">
                  <a:extLst>
                    <a:ext uri="{9D8B030D-6E8A-4147-A177-3AD203B41FA5}">
                      <a16:colId xmlns:a16="http://schemas.microsoft.com/office/drawing/2014/main" val="4063722482"/>
                    </a:ext>
                  </a:extLst>
                </a:gridCol>
              </a:tblGrid>
              <a:tr h="875943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O que?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76506450"/>
                  </a:ext>
                </a:extLst>
              </a:tr>
              <a:tr h="875943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Por que?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2906157"/>
                  </a:ext>
                </a:extLst>
              </a:tr>
              <a:tr h="875943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Quando?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7451285"/>
                  </a:ext>
                </a:extLst>
              </a:tr>
              <a:tr h="875943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Como?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71940887"/>
                  </a:ext>
                </a:extLst>
              </a:tr>
              <a:tr h="875943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Quanto?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909077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19303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1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2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nodeType="withEffect" p14:presetBounceEnd="6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5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6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8" fill="hold" nodeType="withEffect" p14:presetBounceEnd="60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9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0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8" fill="hold" nodeType="withEffect" p14:presetBounceEnd="6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3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4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8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8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Tela de computador com texto preto sobre fundo branco&#10;&#10;Descrição gerada automaticamente com confiança média">
            <a:extLst>
              <a:ext uri="{FF2B5EF4-FFF2-40B4-BE49-F238E27FC236}">
                <a16:creationId xmlns:a16="http://schemas.microsoft.com/office/drawing/2014/main" id="{18EF7C8D-73EC-40B5-0CD4-02A07214E58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" y="0"/>
            <a:ext cx="12189532" cy="6858000"/>
          </a:xfrm>
          <a:prstGeom prst="rect">
            <a:avLst/>
          </a:prstGeom>
        </p:spPr>
      </p:pic>
      <p:sp>
        <p:nvSpPr>
          <p:cNvPr id="7" name="Subtítulo 2">
            <a:extLst>
              <a:ext uri="{FF2B5EF4-FFF2-40B4-BE49-F238E27FC236}">
                <a16:creationId xmlns:a16="http://schemas.microsoft.com/office/drawing/2014/main" id="{2985CC9C-812A-A8DD-26CE-4C9265269DF9}"/>
              </a:ext>
            </a:extLst>
          </p:cNvPr>
          <p:cNvSpPr txBox="1">
            <a:spLocks/>
          </p:cNvSpPr>
          <p:nvPr/>
        </p:nvSpPr>
        <p:spPr>
          <a:xfrm>
            <a:off x="2316480" y="701336"/>
            <a:ext cx="7559040" cy="612559"/>
          </a:xfrm>
          <a:prstGeom prst="roundRect">
            <a:avLst>
              <a:gd name="adj" fmla="val 14522"/>
            </a:avLst>
          </a:prstGeom>
          <a:solidFill>
            <a:schemeClr val="accent1"/>
          </a:solidFill>
          <a:effectLst>
            <a:outerShdw dist="101600" dir="1200000" algn="tl" rotWithShape="0">
              <a:schemeClr val="accent5"/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pt-BR" dirty="0">
              <a:solidFill>
                <a:schemeClr val="accent5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8DA560B-E51C-FDE5-6413-7499F494F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>
                <a:solidFill>
                  <a:schemeClr val="accent6"/>
                </a:solidFill>
              </a:rPr>
              <a:t>Receitas/Despesas</a:t>
            </a:r>
          </a:p>
        </p:txBody>
      </p:sp>
      <p:graphicFrame>
        <p:nvGraphicFramePr>
          <p:cNvPr id="32" name="Objeto 31">
            <a:extLst>
              <a:ext uri="{FF2B5EF4-FFF2-40B4-BE49-F238E27FC236}">
                <a16:creationId xmlns:a16="http://schemas.microsoft.com/office/drawing/2014/main" id="{CE3C6B32-847A-DAC9-6E6E-8256D35B9D1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74398181"/>
              </p:ext>
            </p:extLst>
          </p:nvPr>
        </p:nvGraphicFramePr>
        <p:xfrm>
          <a:off x="1839119" y="2015231"/>
          <a:ext cx="8513762" cy="3863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3" imgW="8511575" imgH="3863246" progId="Excel.Sheet.12">
                  <p:embed/>
                </p:oleObj>
              </mc:Choice>
              <mc:Fallback>
                <p:oleObj name="Worksheet" r:id="rId3" imgW="8511575" imgH="3863246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839119" y="2015231"/>
                        <a:ext cx="8513762" cy="38639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09514009"/>
      </p:ext>
    </p:extLst>
  </p:cSld>
  <p:clrMapOvr>
    <a:masterClrMapping/>
  </p:clrMapOvr>
  <p:transition spd="slow">
    <p:comb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Tela de computador com texto preto sobre fundo branco&#10;&#10;Descrição gerada automaticamente com confiança média">
            <a:extLst>
              <a:ext uri="{FF2B5EF4-FFF2-40B4-BE49-F238E27FC236}">
                <a16:creationId xmlns:a16="http://schemas.microsoft.com/office/drawing/2014/main" id="{9A63CCC9-7209-A051-267D-9A536E643D8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" y="0"/>
            <a:ext cx="12189532" cy="6858000"/>
          </a:xfrm>
          <a:prstGeom prst="rect">
            <a:avLst/>
          </a:prstGeom>
        </p:spPr>
      </p:pic>
      <p:sp>
        <p:nvSpPr>
          <p:cNvPr id="7" name="Subtítulo 2">
            <a:extLst>
              <a:ext uri="{FF2B5EF4-FFF2-40B4-BE49-F238E27FC236}">
                <a16:creationId xmlns:a16="http://schemas.microsoft.com/office/drawing/2014/main" id="{2985CC9C-812A-A8DD-26CE-4C9265269DF9}"/>
              </a:ext>
            </a:extLst>
          </p:cNvPr>
          <p:cNvSpPr txBox="1">
            <a:spLocks/>
          </p:cNvSpPr>
          <p:nvPr/>
        </p:nvSpPr>
        <p:spPr>
          <a:xfrm>
            <a:off x="2316480" y="701336"/>
            <a:ext cx="7559040" cy="612559"/>
          </a:xfrm>
          <a:prstGeom prst="roundRect">
            <a:avLst>
              <a:gd name="adj" fmla="val 14522"/>
            </a:avLst>
          </a:prstGeom>
          <a:solidFill>
            <a:schemeClr val="accent1"/>
          </a:solidFill>
          <a:effectLst>
            <a:outerShdw dist="101600" dir="1200000" algn="tl" rotWithShape="0">
              <a:schemeClr val="accent5"/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pt-BR" dirty="0">
              <a:solidFill>
                <a:schemeClr val="accent5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8DA560B-E51C-FDE5-6413-7499F494F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>
                <a:solidFill>
                  <a:schemeClr val="accent6"/>
                </a:solidFill>
              </a:rPr>
              <a:t>Receitas/Despesas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DDF20689-6D1D-EBF6-E7E0-1DFF321EBF4F}"/>
              </a:ext>
            </a:extLst>
          </p:cNvPr>
          <p:cNvSpPr txBox="1"/>
          <p:nvPr/>
        </p:nvSpPr>
        <p:spPr>
          <a:xfrm>
            <a:off x="1371600" y="1798320"/>
            <a:ext cx="47244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endParaRPr lang="pt-BR" dirty="0"/>
          </a:p>
          <a:p>
            <a:r>
              <a:rPr lang="pt-BR" dirty="0"/>
              <a:t>Nunc viverra imperdiet enim. Fusce est. Vivamus a tellus.</a:t>
            </a:r>
          </a:p>
          <a:p>
            <a:endParaRPr lang="pt-BR" dirty="0"/>
          </a:p>
          <a:p>
            <a:r>
              <a:rPr lang="pt-BR" dirty="0"/>
              <a:t>Pellentesque habitant morbi tristique senectus et netus et malesuada fames ac turpis egestas. Proin pharetra nonummy pede. Mauris et </a:t>
            </a:r>
            <a:r>
              <a:rPr lang="pt-BR" dirty="0" err="1"/>
              <a:t>orci</a:t>
            </a:r>
            <a:r>
              <a:rPr lang="pt-BR" dirty="0"/>
              <a:t>.</a:t>
            </a:r>
          </a:p>
        </p:txBody>
      </p:sp>
      <p:graphicFrame>
        <p:nvGraphicFramePr>
          <p:cNvPr id="8" name="Gráfico 7">
            <a:extLst>
              <a:ext uri="{FF2B5EF4-FFF2-40B4-BE49-F238E27FC236}">
                <a16:creationId xmlns:a16="http://schemas.microsoft.com/office/drawing/2014/main" id="{4ECA7894-4AD0-DE69-2DF9-3977D933963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53616611"/>
              </p:ext>
            </p:extLst>
          </p:nvPr>
        </p:nvGraphicFramePr>
        <p:xfrm>
          <a:off x="6096000" y="1798320"/>
          <a:ext cx="4937142" cy="42828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104470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Tela de computador com texto preto sobre fundo verde&#10;&#10;Descrição gerada automaticamente com confiança média">
            <a:extLst>
              <a:ext uri="{FF2B5EF4-FFF2-40B4-BE49-F238E27FC236}">
                <a16:creationId xmlns:a16="http://schemas.microsoft.com/office/drawing/2014/main" id="{B66E8B9C-8092-1C34-9562-ED3E47E94E7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" y="0"/>
            <a:ext cx="12189532" cy="6858000"/>
          </a:xfrm>
          <a:prstGeom prst="rect">
            <a:avLst/>
          </a:prstGeom>
        </p:spPr>
      </p:pic>
      <p:sp>
        <p:nvSpPr>
          <p:cNvPr id="7" name="Subtítulo 2">
            <a:extLst>
              <a:ext uri="{FF2B5EF4-FFF2-40B4-BE49-F238E27FC236}">
                <a16:creationId xmlns:a16="http://schemas.microsoft.com/office/drawing/2014/main" id="{2985CC9C-812A-A8DD-26CE-4C9265269DF9}"/>
              </a:ext>
            </a:extLst>
          </p:cNvPr>
          <p:cNvSpPr txBox="1">
            <a:spLocks/>
          </p:cNvSpPr>
          <p:nvPr/>
        </p:nvSpPr>
        <p:spPr>
          <a:xfrm>
            <a:off x="2316480" y="701336"/>
            <a:ext cx="7559040" cy="612559"/>
          </a:xfrm>
          <a:prstGeom prst="roundRect">
            <a:avLst>
              <a:gd name="adj" fmla="val 14522"/>
            </a:avLst>
          </a:prstGeom>
          <a:solidFill>
            <a:schemeClr val="accent1"/>
          </a:solidFill>
          <a:effectLst>
            <a:outerShdw dist="101600" dir="1200000" algn="tl" rotWithShape="0">
              <a:schemeClr val="accent5"/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pt-BR" dirty="0">
              <a:solidFill>
                <a:schemeClr val="accent5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8DA560B-E51C-FDE5-6413-7499F494F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>
                <a:solidFill>
                  <a:schemeClr val="accent6"/>
                </a:solidFill>
              </a:rPr>
              <a:t>Planilha</a:t>
            </a:r>
          </a:p>
        </p:txBody>
      </p:sp>
      <p:graphicFrame>
        <p:nvGraphicFramePr>
          <p:cNvPr id="6" name="Objeto 5">
            <a:extLst>
              <a:ext uri="{FF2B5EF4-FFF2-40B4-BE49-F238E27FC236}">
                <a16:creationId xmlns:a16="http://schemas.microsoft.com/office/drawing/2014/main" id="{3CDA55C6-E278-7554-D676-F34498DC96F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45888686"/>
              </p:ext>
            </p:extLst>
          </p:nvPr>
        </p:nvGraphicFramePr>
        <p:xfrm>
          <a:off x="1376362" y="1910364"/>
          <a:ext cx="9439275" cy="3856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3" imgW="9441286" imgH="3855610" progId="Excel.Sheet.12">
                  <p:embed/>
                </p:oleObj>
              </mc:Choice>
              <mc:Fallback>
                <p:oleObj name="Worksheet" r:id="rId3" imgW="9441286" imgH="385561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376362" y="1910364"/>
                        <a:ext cx="9439275" cy="38560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Botão de Ação: Ir para o Fim 7">
            <a:hlinkClick r:id="" action="ppaction://hlinkshowjump?jump=lastslide" highlightClick="1"/>
            <a:extLst>
              <a:ext uri="{FF2B5EF4-FFF2-40B4-BE49-F238E27FC236}">
                <a16:creationId xmlns:a16="http://schemas.microsoft.com/office/drawing/2014/main" id="{3A02F94B-01F5-6DC7-513B-425FF771AD77}"/>
              </a:ext>
            </a:extLst>
          </p:cNvPr>
          <p:cNvSpPr/>
          <p:nvPr/>
        </p:nvSpPr>
        <p:spPr>
          <a:xfrm>
            <a:off x="11239334" y="3171659"/>
            <a:ext cx="514682" cy="514682"/>
          </a:xfrm>
          <a:prstGeom prst="actionButtonEnd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60815721"/>
      </p:ext>
    </p:extLst>
  </p:cSld>
  <p:clrMapOvr>
    <a:masterClrMapping/>
  </p:clrMapOvr>
  <p:transition spd="slow">
    <p:comb/>
  </p:transition>
</p:sld>
</file>

<file path=ppt/theme/theme1.xml><?xml version="1.0" encoding="utf-8"?>
<a:theme xmlns:a="http://schemas.openxmlformats.org/drawingml/2006/main" name="Tema do Office">
  <a:themeElements>
    <a:clrScheme name="Apresentação000">
      <a:dk1>
        <a:sysClr val="windowText" lastClr="000000"/>
      </a:dk1>
      <a:lt1>
        <a:sysClr val="window" lastClr="FFFFFF"/>
      </a:lt1>
      <a:dk2>
        <a:srgbClr val="44546A"/>
      </a:dk2>
      <a:lt2>
        <a:srgbClr val="FAEDE6"/>
      </a:lt2>
      <a:accent1>
        <a:srgbClr val="00CDB5"/>
      </a:accent1>
      <a:accent2>
        <a:srgbClr val="8679DE"/>
      </a:accent2>
      <a:accent3>
        <a:srgbClr val="C581E2"/>
      </a:accent3>
      <a:accent4>
        <a:srgbClr val="DC7F37"/>
      </a:accent4>
      <a:accent5>
        <a:srgbClr val="1A1A1A"/>
      </a:accent5>
      <a:accent6>
        <a:srgbClr val="F2F2F2"/>
      </a:accent6>
      <a:hlink>
        <a:srgbClr val="0563C1"/>
      </a:hlink>
      <a:folHlink>
        <a:srgbClr val="954F72"/>
      </a:folHlink>
    </a:clrScheme>
    <a:fontScheme name="Apresentação000">
      <a:majorFont>
        <a:latin typeface="Arial Rounded MT Bold"/>
        <a:ea typeface=""/>
        <a:cs typeface=""/>
      </a:majorFont>
      <a:minorFont>
        <a:latin typeface="Bellez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976</TotalTime>
  <Words>732</Words>
  <Application>Microsoft Office PowerPoint</Application>
  <PresentationFormat>Widescreen</PresentationFormat>
  <Paragraphs>137</Paragraphs>
  <Slides>17</Slides>
  <Notes>0</Notes>
  <HiddenSlides>1</HiddenSlides>
  <MMClips>0</MMClips>
  <ScaleCrop>false</ScaleCrop>
  <HeadingPairs>
    <vt:vector size="8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Servidores OLE inseridos</vt:lpstr>
      </vt:variant>
      <vt:variant>
        <vt:i4>1</vt:i4>
      </vt:variant>
      <vt:variant>
        <vt:lpstr>Títulos de slides</vt:lpstr>
      </vt:variant>
      <vt:variant>
        <vt:i4>17</vt:i4>
      </vt:variant>
    </vt:vector>
  </HeadingPairs>
  <TitlesOfParts>
    <vt:vector size="23" baseType="lpstr">
      <vt:lpstr>Arial</vt:lpstr>
      <vt:lpstr>Arial Rounded MT</vt:lpstr>
      <vt:lpstr>Arial Rounded MT Bold</vt:lpstr>
      <vt:lpstr>Belleza</vt:lpstr>
      <vt:lpstr>Tema do Office</vt:lpstr>
      <vt:lpstr>Worksheet</vt:lpstr>
      <vt:lpstr>Apresentação do PowerPoint</vt:lpstr>
      <vt:lpstr>Controle Financeiro</vt:lpstr>
      <vt:lpstr>Objetivos</vt:lpstr>
      <vt:lpstr>Objetivos</vt:lpstr>
      <vt:lpstr>Plano de Ação</vt:lpstr>
      <vt:lpstr>Plano de Ação</vt:lpstr>
      <vt:lpstr>Receitas/Despesas</vt:lpstr>
      <vt:lpstr>Receitas/Despesas</vt:lpstr>
      <vt:lpstr>Planilha</vt:lpstr>
      <vt:lpstr>Planilha</vt:lpstr>
      <vt:lpstr>Aplicativos</vt:lpstr>
      <vt:lpstr>Gastos</vt:lpstr>
      <vt:lpstr>Saldos</vt:lpstr>
      <vt:lpstr>Ciclo de Vida Financeira</vt:lpstr>
      <vt:lpstr>Investimentos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Pablo Passellis</dc:creator>
  <cp:lastModifiedBy>Pablo Passellis</cp:lastModifiedBy>
  <cp:revision>30</cp:revision>
  <dcterms:created xsi:type="dcterms:W3CDTF">2022-11-02T17:36:25Z</dcterms:created>
  <dcterms:modified xsi:type="dcterms:W3CDTF">2022-12-01T17:54:29Z</dcterms:modified>
</cp:coreProperties>
</file>